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64" r:id="rId2"/>
    <p:sldId id="256" r:id="rId3"/>
    <p:sldId id="257" r:id="rId4"/>
    <p:sldId id="258" r:id="rId5"/>
    <p:sldId id="265" r:id="rId6"/>
    <p:sldId id="266" r:id="rId7"/>
    <p:sldId id="259" r:id="rId8"/>
    <p:sldId id="260" r:id="rId9"/>
    <p:sldId id="261" r:id="rId10"/>
    <p:sldId id="262" r:id="rId11"/>
    <p:sldId id="26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06.11.2024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800" dirty="0" smtClean="0"/>
              <a:t>Выполнил учитель русского языка  и литературы МКОУ СОШ №5 г. Алзамай: </a:t>
            </a:r>
            <a:r>
              <a:rPr lang="ru-RU" sz="2800" dirty="0" err="1" smtClean="0"/>
              <a:t>Махатаева</a:t>
            </a:r>
            <a:r>
              <a:rPr lang="ru-RU" sz="2800" dirty="0" smtClean="0"/>
              <a:t> Ю. А. 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4000" dirty="0" smtClean="0"/>
              <a:t>Тема урока «Инфинитив»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40371195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algn="ctr"/>
            <a:endParaRPr lang="ru-RU" sz="4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Домашнее задание: </a:t>
            </a:r>
            <a:r>
              <a:rPr lang="ru-RU" sz="4400" dirty="0" smtClean="0"/>
              <a:t>стр. 106 упр. 695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2599190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188640"/>
            <a:ext cx="6400800" cy="6480720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dirty="0"/>
              <a:t>Рефлексия. </a:t>
            </a:r>
            <a:endParaRPr lang="ru-RU" dirty="0" smtClean="0"/>
          </a:p>
          <a:p>
            <a:r>
              <a:rPr lang="ru-RU" dirty="0"/>
              <a:t>сегодня я узнал…</a:t>
            </a:r>
          </a:p>
          <a:p>
            <a:r>
              <a:rPr lang="ru-RU" dirty="0"/>
              <a:t>было интересно…</a:t>
            </a:r>
          </a:p>
          <a:p>
            <a:r>
              <a:rPr lang="ru-RU" dirty="0"/>
              <a:t>было трудно…</a:t>
            </a:r>
          </a:p>
          <a:p>
            <a:r>
              <a:rPr lang="ru-RU" dirty="0"/>
              <a:t>я выполнял задания…</a:t>
            </a:r>
          </a:p>
          <a:p>
            <a:r>
              <a:rPr lang="ru-RU" dirty="0"/>
              <a:t>я понял, что…</a:t>
            </a:r>
          </a:p>
          <a:p>
            <a:r>
              <a:rPr lang="ru-RU" dirty="0"/>
              <a:t>теперь я могу…</a:t>
            </a:r>
          </a:p>
          <a:p>
            <a:r>
              <a:rPr lang="ru-RU" dirty="0"/>
              <a:t>я почувствовал, что…</a:t>
            </a:r>
          </a:p>
          <a:p>
            <a:r>
              <a:rPr lang="ru-RU" dirty="0"/>
              <a:t>я приобрел…</a:t>
            </a:r>
          </a:p>
          <a:p>
            <a:r>
              <a:rPr lang="ru-RU" dirty="0"/>
              <a:t>я научился…</a:t>
            </a:r>
          </a:p>
          <a:p>
            <a:r>
              <a:rPr lang="ru-RU" dirty="0"/>
              <a:t>у меня получилось …</a:t>
            </a:r>
          </a:p>
          <a:p>
            <a:r>
              <a:rPr lang="ru-RU" dirty="0"/>
              <a:t>я смог…</a:t>
            </a:r>
          </a:p>
          <a:p>
            <a:r>
              <a:rPr lang="ru-RU" dirty="0"/>
              <a:t>я попробую…</a:t>
            </a:r>
          </a:p>
          <a:p>
            <a:r>
              <a:rPr lang="ru-RU" dirty="0"/>
              <a:t>меня удивило…</a:t>
            </a:r>
          </a:p>
          <a:p>
            <a:r>
              <a:rPr lang="ru-RU" dirty="0"/>
              <a:t>урок дал мне для жизни…</a:t>
            </a:r>
          </a:p>
          <a:p>
            <a:r>
              <a:rPr lang="ru-RU" dirty="0"/>
              <a:t>мне захотелось…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520038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364" y="116632"/>
            <a:ext cx="9004636" cy="6741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39426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731520"/>
            <a:ext cx="8136904" cy="5577800"/>
          </a:xfrm>
        </p:spPr>
        <p:txBody>
          <a:bodyPr>
            <a:normAutofit fontScale="92500"/>
          </a:bodyPr>
          <a:lstStyle/>
          <a:p>
            <a:r>
              <a:rPr lang="ru-RU" sz="6400" dirty="0"/>
              <a:t>1) Кто много ч…тает, тот много знает.</a:t>
            </a:r>
          </a:p>
          <a:p>
            <a:r>
              <a:rPr lang="ru-RU" sz="6400" dirty="0"/>
              <a:t>2) Без дела жить  – только небо к…</a:t>
            </a:r>
            <a:r>
              <a:rPr lang="ru-RU" sz="6400" dirty="0" err="1"/>
              <a:t>птить</a:t>
            </a:r>
            <a:r>
              <a:rPr lang="ru-RU" sz="6400" dirty="0"/>
              <a:t>.</a:t>
            </a:r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4374229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7245424" cy="3474720"/>
          </a:xfrm>
        </p:spPr>
        <p:txBody>
          <a:bodyPr>
            <a:normAutofit fontScale="85000" lnSpcReduction="10000"/>
          </a:bodyPr>
          <a:lstStyle/>
          <a:p>
            <a:pPr lvl="1"/>
            <a:r>
              <a:rPr lang="ru-RU" sz="7200" dirty="0" smtClean="0"/>
              <a:t>Инфинитив</a:t>
            </a:r>
          </a:p>
          <a:p>
            <a:pPr lvl="1"/>
            <a:r>
              <a:rPr lang="ru-RU" sz="7200" dirty="0" smtClean="0"/>
              <a:t>(неопределенная форма глагола)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26812100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5289768"/>
          </a:xfrm>
        </p:spPr>
        <p:txBody>
          <a:bodyPr>
            <a:normAutofit/>
          </a:bodyPr>
          <a:lstStyle/>
          <a:p>
            <a:r>
              <a:rPr lang="ru-RU" dirty="0"/>
              <a:t>Глаголы в неопределенной форме отвечают на вопросы _______________________________________? Это ______________________________________________________ она не показывает _______________________________________________________________________________________.Неопределенную форму глагола называют___________________________. Глаголы в неопределенной форме оканчиваются на  _________________________________. В неопределенной форме после буквы  ч пишется_______________________.</a:t>
            </a:r>
          </a:p>
        </p:txBody>
      </p:sp>
    </p:spTree>
    <p:extLst>
      <p:ext uri="{BB962C8B-B14F-4D97-AF65-F5344CB8AC3E}">
        <p14:creationId xmlns:p14="http://schemas.microsoft.com/office/powerpoint/2010/main" val="18571063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5289768"/>
          </a:xfrm>
        </p:spPr>
        <p:txBody>
          <a:bodyPr>
            <a:normAutofit/>
          </a:bodyPr>
          <a:lstStyle/>
          <a:p>
            <a:r>
              <a:rPr lang="ru-RU" dirty="0"/>
              <a:t>Глаголы в неопределенной форме отвечают на вопросы </a:t>
            </a:r>
            <a:r>
              <a:rPr lang="ru-RU" dirty="0" smtClean="0"/>
              <a:t>что делать, что сделать? </a:t>
            </a:r>
            <a:r>
              <a:rPr lang="ru-RU" dirty="0"/>
              <a:t>Это </a:t>
            </a:r>
            <a:r>
              <a:rPr lang="ru-RU" dirty="0" smtClean="0"/>
              <a:t>неопределенная форма глагола </a:t>
            </a:r>
            <a:r>
              <a:rPr lang="ru-RU" dirty="0"/>
              <a:t>она не показывает </a:t>
            </a:r>
            <a:r>
              <a:rPr lang="ru-RU" dirty="0" smtClean="0"/>
              <a:t>время, число, лицо и наклонение. Неопределенную </a:t>
            </a:r>
            <a:r>
              <a:rPr lang="ru-RU" dirty="0"/>
              <a:t>форму глагола </a:t>
            </a:r>
            <a:r>
              <a:rPr lang="ru-RU" dirty="0" smtClean="0"/>
              <a:t>называют инфинитив. </a:t>
            </a:r>
            <a:r>
              <a:rPr lang="ru-RU" dirty="0"/>
              <a:t>Глаголы в неопределенной форме оканчиваются на  </a:t>
            </a:r>
            <a:r>
              <a:rPr lang="ru-RU" dirty="0" smtClean="0"/>
              <a:t>-</a:t>
            </a:r>
            <a:r>
              <a:rPr lang="ru-RU" dirty="0" err="1" smtClean="0"/>
              <a:t>ть</a:t>
            </a:r>
            <a:r>
              <a:rPr lang="ru-RU" dirty="0" smtClean="0"/>
              <a:t>, -</a:t>
            </a:r>
            <a:r>
              <a:rPr lang="ru-RU" dirty="0" err="1" smtClean="0"/>
              <a:t>ти</a:t>
            </a:r>
            <a:r>
              <a:rPr lang="ru-RU" dirty="0"/>
              <a:t> </a:t>
            </a:r>
            <a:r>
              <a:rPr lang="ru-RU" dirty="0" smtClean="0"/>
              <a:t>или -</a:t>
            </a:r>
            <a:r>
              <a:rPr lang="ru-RU" dirty="0" err="1" smtClean="0"/>
              <a:t>чь</a:t>
            </a:r>
            <a:r>
              <a:rPr lang="ru-RU" dirty="0" smtClean="0"/>
              <a:t>. </a:t>
            </a:r>
            <a:r>
              <a:rPr lang="ru-RU" dirty="0"/>
              <a:t>В неопределенной форме после буквы  ч </a:t>
            </a:r>
            <a:r>
              <a:rPr lang="ru-RU" dirty="0" smtClean="0"/>
              <a:t>пишется мягкий  знак.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98090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5289768"/>
          </a:xfrm>
        </p:spPr>
        <p:txBody>
          <a:bodyPr>
            <a:noAutofit/>
          </a:bodyPr>
          <a:lstStyle/>
          <a:p>
            <a:pPr algn="ctr"/>
            <a:r>
              <a:rPr lang="ru-RU" sz="4800" dirty="0" err="1" smtClean="0"/>
              <a:t>Физминутка</a:t>
            </a:r>
            <a:endParaRPr lang="ru-RU" sz="4800" dirty="0" smtClean="0"/>
          </a:p>
          <a:p>
            <a:r>
              <a:rPr lang="ru-RU" sz="4800" dirty="0" smtClean="0"/>
              <a:t>Если </a:t>
            </a:r>
            <a:r>
              <a:rPr lang="ru-RU" sz="4800" dirty="0"/>
              <a:t>это инфинитив, - вы </a:t>
            </a:r>
            <a:r>
              <a:rPr lang="ru-RU" sz="4800" dirty="0" smtClean="0"/>
              <a:t>приседаете.</a:t>
            </a:r>
          </a:p>
          <a:p>
            <a:r>
              <a:rPr lang="ru-RU" sz="4800" dirty="0"/>
              <a:t>Е</a:t>
            </a:r>
            <a:r>
              <a:rPr lang="ru-RU" sz="4800" dirty="0" smtClean="0"/>
              <a:t>сли </a:t>
            </a:r>
            <a:r>
              <a:rPr lang="ru-RU" sz="4800" dirty="0"/>
              <a:t>другой глагол, - встаете.</a:t>
            </a:r>
          </a:p>
        </p:txBody>
      </p:sp>
    </p:spTree>
    <p:extLst>
      <p:ext uri="{BB962C8B-B14F-4D97-AF65-F5344CB8AC3E}">
        <p14:creationId xmlns:p14="http://schemas.microsoft.com/office/powerpoint/2010/main" val="8202601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5649808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4000" b="1" u="sng" dirty="0"/>
              <a:t>Образец: </a:t>
            </a:r>
            <a:r>
              <a:rPr lang="ru-RU" sz="4000" b="1" u="sng" dirty="0" err="1"/>
              <a:t>наст.вр</a:t>
            </a:r>
            <a:r>
              <a:rPr lang="ru-RU" sz="4000" b="1" u="sng" dirty="0"/>
              <a:t> - </a:t>
            </a:r>
            <a:r>
              <a:rPr lang="ru-RU" sz="4000" b="1" u="sng" dirty="0" err="1"/>
              <a:t>н.ф</a:t>
            </a:r>
            <a:endParaRPr lang="ru-RU" sz="4000" b="1" u="sng" dirty="0"/>
          </a:p>
          <a:p>
            <a:pPr algn="ctr"/>
            <a:r>
              <a:rPr lang="ru-RU" sz="4000" b="1" u="sng" dirty="0"/>
              <a:t>Кормит – кормить, …</a:t>
            </a:r>
          </a:p>
          <a:p>
            <a:r>
              <a:rPr lang="ru-RU" sz="3600" dirty="0"/>
              <a:t>Вот и выпал первый снег,</a:t>
            </a:r>
            <a:br>
              <a:rPr lang="ru-RU" sz="3600" dirty="0"/>
            </a:br>
            <a:r>
              <a:rPr lang="ru-RU" sz="3600" dirty="0"/>
              <a:t>И обрадовал он всех.</a:t>
            </a:r>
            <a:br>
              <a:rPr lang="ru-RU" sz="3600" dirty="0"/>
            </a:br>
            <a:r>
              <a:rPr lang="ru-RU" sz="3600" dirty="0"/>
              <a:t>Побелело всё вокруг.</a:t>
            </a:r>
            <a:br>
              <a:rPr lang="ru-RU" sz="3600" dirty="0"/>
            </a:br>
            <a:r>
              <a:rPr lang="ru-RU" sz="3600" dirty="0"/>
              <a:t>Кошка ловит белых мух. </a:t>
            </a:r>
            <a:br>
              <a:rPr lang="ru-RU" sz="3600" dirty="0"/>
            </a:br>
            <a:r>
              <a:rPr lang="ru-RU" sz="3600" dirty="0"/>
              <a:t>Дети весело бегут,</a:t>
            </a:r>
            <a:br>
              <a:rPr lang="ru-RU" sz="3600" dirty="0"/>
            </a:br>
            <a:r>
              <a:rPr lang="ru-RU" sz="3600" dirty="0"/>
              <a:t>Санки и коньки берут,</a:t>
            </a:r>
            <a:br>
              <a:rPr lang="ru-RU" sz="3600" dirty="0"/>
            </a:br>
            <a:r>
              <a:rPr lang="ru-RU" sz="3600" dirty="0"/>
              <a:t>Хорошо, что есть она,</a:t>
            </a:r>
            <a:br>
              <a:rPr lang="ru-RU" sz="3600" dirty="0"/>
            </a:br>
            <a:r>
              <a:rPr lang="ru-RU" sz="3600" dirty="0"/>
              <a:t>Наша зимушка – зима!</a:t>
            </a:r>
          </a:p>
        </p:txBody>
      </p:sp>
    </p:spTree>
    <p:extLst>
      <p:ext uri="{BB962C8B-B14F-4D97-AF65-F5344CB8AC3E}">
        <p14:creationId xmlns:p14="http://schemas.microsoft.com/office/powerpoint/2010/main" val="33745166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260648"/>
            <a:ext cx="7317432" cy="6336704"/>
          </a:xfrm>
        </p:spPr>
        <p:txBody>
          <a:bodyPr>
            <a:normAutofit/>
          </a:bodyPr>
          <a:lstStyle/>
          <a:p>
            <a:pPr algn="ctr"/>
            <a:r>
              <a:rPr lang="ru-RU" b="1" dirty="0"/>
              <a:t>Тест глагол </a:t>
            </a:r>
            <a:endParaRPr lang="ru-RU" b="1" dirty="0" smtClean="0"/>
          </a:p>
          <a:p>
            <a:r>
              <a:rPr lang="ru-RU" b="1" u="sng" dirty="0" smtClean="0"/>
              <a:t>1. Выбери из перечисленных слов глаголы, стоящие в неопределенной форме и запишите их. </a:t>
            </a:r>
          </a:p>
          <a:p>
            <a:pPr marL="45720" indent="0">
              <a:buNone/>
            </a:pPr>
            <a:r>
              <a:rPr lang="ru-RU" dirty="0" smtClean="0"/>
              <a:t>    Ходит</a:t>
            </a:r>
            <a:r>
              <a:rPr lang="ru-RU" dirty="0"/>
              <a:t>, смеётся, светит, капает, ходить, спит, </a:t>
            </a:r>
            <a:r>
              <a:rPr lang="ru-RU" dirty="0" smtClean="0"/>
              <a:t>                прогуливается</a:t>
            </a:r>
            <a:r>
              <a:rPr lang="ru-RU" dirty="0"/>
              <a:t>, смеяться, думать, читает. </a:t>
            </a:r>
          </a:p>
          <a:p>
            <a:r>
              <a:rPr lang="ru-RU" b="1" u="sng" dirty="0"/>
              <a:t>2. Выбери из предложенного списка вопросов те, которые относятся к неопределенной форме глагола и запишите  их. </a:t>
            </a:r>
          </a:p>
          <a:p>
            <a:pPr marL="45720" indent="0">
              <a:buNone/>
            </a:pPr>
            <a:r>
              <a:rPr lang="ru-RU" dirty="0"/>
              <a:t>Глагол в неопределенной форме отвечает на вопрос: Что делал? Что делать? Что делает? Что сделать? Что сделал? </a:t>
            </a:r>
          </a:p>
          <a:p>
            <a:r>
              <a:rPr lang="ru-RU" b="1" u="sng" dirty="0"/>
              <a:t>3. Поставь глаголы в неопределенную форму</a:t>
            </a:r>
            <a:r>
              <a:rPr lang="ru-RU" dirty="0"/>
              <a:t>. </a:t>
            </a:r>
          </a:p>
          <a:p>
            <a:pPr marL="45720" indent="0">
              <a:buNone/>
            </a:pPr>
            <a:r>
              <a:rPr lang="ru-RU" dirty="0" smtClean="0"/>
              <a:t>Скучали, прячут, бегает, гуляла, поглядел, любит.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7018117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26</TotalTime>
  <Words>343</Words>
  <Application>Microsoft Office PowerPoint</Application>
  <PresentationFormat>Экран (4:3)</PresentationFormat>
  <Paragraphs>39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Воздушный поток</vt:lpstr>
      <vt:lpstr>Выполнил учитель русского языка  и литературы МКОУ СОШ №5 г. Алзамай: Махатаева Ю. А.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almaz 2022</dc:creator>
  <cp:lastModifiedBy>almaz 2022</cp:lastModifiedBy>
  <cp:revision>5</cp:revision>
  <dcterms:created xsi:type="dcterms:W3CDTF">2024-04-21T09:10:01Z</dcterms:created>
  <dcterms:modified xsi:type="dcterms:W3CDTF">2024-11-06T10:50:29Z</dcterms:modified>
</cp:coreProperties>
</file>