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305" r:id="rId4"/>
    <p:sldId id="261" r:id="rId5"/>
    <p:sldId id="266" r:id="rId6"/>
    <p:sldId id="269" r:id="rId7"/>
    <p:sldId id="271" r:id="rId8"/>
    <p:sldId id="274" r:id="rId9"/>
    <p:sldId id="278" r:id="rId10"/>
    <p:sldId id="281" r:id="rId11"/>
    <p:sldId id="272" r:id="rId12"/>
    <p:sldId id="270" r:id="rId13"/>
    <p:sldId id="294" r:id="rId14"/>
    <p:sldId id="296" r:id="rId15"/>
    <p:sldId id="297" r:id="rId16"/>
    <p:sldId id="298" r:id="rId17"/>
    <p:sldId id="300" r:id="rId18"/>
    <p:sldId id="302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2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D9E997-7710-4FEC-B04D-FC9845A9193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5A6014-70CF-4970-9274-C91EFF0D3C7D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rgbClr val="0070C0"/>
          </a:solidFill>
        </a:ln>
      </dgm:spPr>
      <dgm:t>
        <a:bodyPr/>
        <a:lstStyle/>
        <a:p>
          <a:endParaRPr lang="ru-RU" dirty="0"/>
        </a:p>
      </dgm:t>
    </dgm:pt>
    <dgm:pt modelId="{DB3C6F52-7A62-4C2B-81EE-EBCD57C07A6B}" type="parTrans" cxnId="{437021F0-7492-4217-90DE-00919341F10F}">
      <dgm:prSet/>
      <dgm:spPr/>
      <dgm:t>
        <a:bodyPr/>
        <a:lstStyle/>
        <a:p>
          <a:endParaRPr lang="ru-RU"/>
        </a:p>
      </dgm:t>
    </dgm:pt>
    <dgm:pt modelId="{86AF9E73-6122-42CD-A5C1-56910317BA12}" type="sibTrans" cxnId="{437021F0-7492-4217-90DE-00919341F10F}">
      <dgm:prSet/>
      <dgm:spPr/>
      <dgm:t>
        <a:bodyPr/>
        <a:lstStyle/>
        <a:p>
          <a:endParaRPr lang="ru-RU"/>
        </a:p>
      </dgm:t>
    </dgm:pt>
    <dgm:pt modelId="{4282A14F-793F-4787-B32B-9AA3FC33EB28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Повар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34291E5-3F04-40CB-A51E-9649A400E78D}" type="parTrans" cxnId="{AB1DE5D4-022F-4211-9555-425406B85985}">
      <dgm:prSet/>
      <dgm:spPr/>
      <dgm:t>
        <a:bodyPr/>
        <a:lstStyle/>
        <a:p>
          <a:endParaRPr lang="ru-RU"/>
        </a:p>
      </dgm:t>
    </dgm:pt>
    <dgm:pt modelId="{503F59D8-5504-4723-AC25-35F0BB648397}" type="sibTrans" cxnId="{AB1DE5D4-022F-4211-9555-425406B85985}">
      <dgm:prSet/>
      <dgm:spPr/>
      <dgm:t>
        <a:bodyPr/>
        <a:lstStyle/>
        <a:p>
          <a:endParaRPr lang="ru-RU"/>
        </a:p>
      </dgm:t>
    </dgm:pt>
    <dgm:pt modelId="{13668805-F8B6-4C4C-B366-021224E2DB3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Работник банка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6F634475-5DBC-41D6-9C39-F33861CBE241}" type="parTrans" cxnId="{732FA4D3-D3B6-4DD3-8E3F-60B2454424AA}">
      <dgm:prSet/>
      <dgm:spPr/>
      <dgm:t>
        <a:bodyPr/>
        <a:lstStyle/>
        <a:p>
          <a:endParaRPr lang="ru-RU"/>
        </a:p>
      </dgm:t>
    </dgm:pt>
    <dgm:pt modelId="{AFFB9CB8-D352-4CC7-9389-29428D4ED6E1}" type="sibTrans" cxnId="{732FA4D3-D3B6-4DD3-8E3F-60B2454424AA}">
      <dgm:prSet/>
      <dgm:spPr/>
      <dgm:t>
        <a:bodyPr/>
        <a:lstStyle/>
        <a:p>
          <a:endParaRPr lang="ru-RU"/>
        </a:p>
      </dgm:t>
    </dgm:pt>
    <dgm:pt modelId="{C6CE5FD6-CAB5-4875-B4C9-669F5339A35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Работник торговли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916243B-B033-47B8-B9DB-7760D7074951}" type="parTrans" cxnId="{14D052EE-E81F-4021-B963-685823625104}">
      <dgm:prSet/>
      <dgm:spPr/>
      <dgm:t>
        <a:bodyPr/>
        <a:lstStyle/>
        <a:p>
          <a:endParaRPr lang="ru-RU"/>
        </a:p>
      </dgm:t>
    </dgm:pt>
    <dgm:pt modelId="{B8D43099-A6A7-4596-B318-7B9495C844FE}" type="sibTrans" cxnId="{14D052EE-E81F-4021-B963-685823625104}">
      <dgm:prSet/>
      <dgm:spPr/>
      <dgm:t>
        <a:bodyPr/>
        <a:lstStyle/>
        <a:p>
          <a:endParaRPr lang="ru-RU"/>
        </a:p>
      </dgm:t>
    </dgm:pt>
    <dgm:pt modelId="{3174271A-74C6-4A6F-8C4D-8FDB01465F8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Медицинский работник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62456781-D560-4307-A78B-D633639CBA7E}" type="parTrans" cxnId="{C6DD987C-9835-440D-A066-2958F5C5CDBB}">
      <dgm:prSet/>
      <dgm:spPr/>
      <dgm:t>
        <a:bodyPr/>
        <a:lstStyle/>
        <a:p>
          <a:endParaRPr lang="ru-RU"/>
        </a:p>
      </dgm:t>
    </dgm:pt>
    <dgm:pt modelId="{21E66FFE-0E5D-4290-937F-C1B492772127}" type="sibTrans" cxnId="{C6DD987C-9835-440D-A066-2958F5C5CDBB}">
      <dgm:prSet/>
      <dgm:spPr/>
      <dgm:t>
        <a:bodyPr/>
        <a:lstStyle/>
        <a:p>
          <a:endParaRPr lang="ru-RU"/>
        </a:p>
      </dgm:t>
    </dgm:pt>
    <dgm:pt modelId="{D88F3A37-71D8-48B9-BCFC-9FC18551CD4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Фермер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3BD5061-CED9-42FF-AB00-535820B20254}" type="parTrans" cxnId="{BBF6BACA-93B2-4E89-A15E-D559521841EB}">
      <dgm:prSet/>
      <dgm:spPr/>
      <dgm:t>
        <a:bodyPr/>
        <a:lstStyle/>
        <a:p>
          <a:endParaRPr lang="ru-RU"/>
        </a:p>
      </dgm:t>
    </dgm:pt>
    <dgm:pt modelId="{A9CE94D0-0DA3-442E-BA6C-DDB8B3B8191F}" type="sibTrans" cxnId="{BBF6BACA-93B2-4E89-A15E-D559521841EB}">
      <dgm:prSet/>
      <dgm:spPr/>
      <dgm:t>
        <a:bodyPr/>
        <a:lstStyle/>
        <a:p>
          <a:endParaRPr lang="ru-RU"/>
        </a:p>
      </dgm:t>
    </dgm:pt>
    <dgm:pt modelId="{C77799D2-9F2B-4C2F-9066-8D3C2C316E2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Статист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BEC0FF4-8BE2-48FC-9A1B-4C783AD130CE}" type="parTrans" cxnId="{7D9DABFA-F47E-4598-B16C-BC8AFEE30FF8}">
      <dgm:prSet/>
      <dgm:spPr/>
      <dgm:t>
        <a:bodyPr/>
        <a:lstStyle/>
        <a:p>
          <a:endParaRPr lang="ru-RU"/>
        </a:p>
      </dgm:t>
    </dgm:pt>
    <dgm:pt modelId="{E6DF3304-AC6F-47BC-A124-CACF6688B89C}" type="sibTrans" cxnId="{7D9DABFA-F47E-4598-B16C-BC8AFEE30FF8}">
      <dgm:prSet/>
      <dgm:spPr/>
      <dgm:t>
        <a:bodyPr/>
        <a:lstStyle/>
        <a:p>
          <a:endParaRPr lang="ru-RU"/>
        </a:p>
      </dgm:t>
    </dgm:pt>
    <dgm:pt modelId="{95FF259C-D1F6-41B9-B5BF-3E4E2607079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Бухгалтер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148E6FA-A036-48AC-8F78-FBDC8E044038}" type="parTrans" cxnId="{B11E5504-F51E-4CED-8EC0-4866E688D87E}">
      <dgm:prSet/>
      <dgm:spPr/>
      <dgm:t>
        <a:bodyPr/>
        <a:lstStyle/>
        <a:p>
          <a:endParaRPr lang="ru-RU"/>
        </a:p>
      </dgm:t>
    </dgm:pt>
    <dgm:pt modelId="{1F817911-6634-4CA2-87C7-5DFDC26F0AC4}" type="sibTrans" cxnId="{B11E5504-F51E-4CED-8EC0-4866E688D87E}">
      <dgm:prSet/>
      <dgm:spPr/>
      <dgm:t>
        <a:bodyPr/>
        <a:lstStyle/>
        <a:p>
          <a:endParaRPr lang="ru-RU"/>
        </a:p>
      </dgm:t>
    </dgm:pt>
    <dgm:pt modelId="{46400877-1601-4219-84D0-503FC8D3C4A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Фармацевт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F8DFBD2-D26D-40E3-A78C-328AD22384B2}" type="parTrans" cxnId="{17081A00-DF8B-4297-A4DB-395569F1D9DF}">
      <dgm:prSet/>
      <dgm:spPr/>
      <dgm:t>
        <a:bodyPr/>
        <a:lstStyle/>
        <a:p>
          <a:endParaRPr lang="ru-RU"/>
        </a:p>
      </dgm:t>
    </dgm:pt>
    <dgm:pt modelId="{BDBF219C-AE57-4BB9-8C20-88E75807BA1C}" type="sibTrans" cxnId="{17081A00-DF8B-4297-A4DB-395569F1D9DF}">
      <dgm:prSet/>
      <dgm:spPr/>
      <dgm:t>
        <a:bodyPr/>
        <a:lstStyle/>
        <a:p>
          <a:endParaRPr lang="ru-RU"/>
        </a:p>
      </dgm:t>
    </dgm:pt>
    <dgm:pt modelId="{0695E46C-589C-4651-B8B2-4296197AB93D}" type="pres">
      <dgm:prSet presAssocID="{87D9E997-7710-4FEC-B04D-FC9845A9193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08B6CB-934C-4EE6-914A-0FC46A3E81CE}" type="pres">
      <dgm:prSet presAssocID="{FB5A6014-70CF-4970-9274-C91EFF0D3C7D}" presName="centerShape" presStyleLbl="node0" presStyleIdx="0" presStyleCnt="1" custScaleX="195866" custScaleY="169030"/>
      <dgm:spPr/>
      <dgm:t>
        <a:bodyPr/>
        <a:lstStyle/>
        <a:p>
          <a:endParaRPr lang="ru-RU"/>
        </a:p>
      </dgm:t>
    </dgm:pt>
    <dgm:pt modelId="{B6869BB2-11EE-4755-BF0D-9A079BEF562B}" type="pres">
      <dgm:prSet presAssocID="{534291E5-3F04-40CB-A51E-9649A400E78D}" presName="Name9" presStyleLbl="parChTrans1D2" presStyleIdx="0" presStyleCnt="8"/>
      <dgm:spPr/>
      <dgm:t>
        <a:bodyPr/>
        <a:lstStyle/>
        <a:p>
          <a:endParaRPr lang="ru-RU"/>
        </a:p>
      </dgm:t>
    </dgm:pt>
    <dgm:pt modelId="{E9101B2E-6040-47D4-A6E2-8EC13B38AC8A}" type="pres">
      <dgm:prSet presAssocID="{534291E5-3F04-40CB-A51E-9649A400E78D}" presName="connTx" presStyleLbl="parChTrans1D2" presStyleIdx="0" presStyleCnt="8"/>
      <dgm:spPr/>
      <dgm:t>
        <a:bodyPr/>
        <a:lstStyle/>
        <a:p>
          <a:endParaRPr lang="ru-RU"/>
        </a:p>
      </dgm:t>
    </dgm:pt>
    <dgm:pt modelId="{D3EC9FA6-7538-41CD-8BBB-DED4503C9A3D}" type="pres">
      <dgm:prSet presAssocID="{4282A14F-793F-4787-B32B-9AA3FC33EB28}" presName="node" presStyleLbl="node1" presStyleIdx="0" presStyleCnt="8" custScaleX="252397" custScaleY="139591" custRadScaleRad="103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6080B-2FCD-4731-8C58-D1EBB6CA1F3A}" type="pres">
      <dgm:prSet presAssocID="{6F634475-5DBC-41D6-9C39-F33861CBE241}" presName="Name9" presStyleLbl="parChTrans1D2" presStyleIdx="1" presStyleCnt="8"/>
      <dgm:spPr/>
      <dgm:t>
        <a:bodyPr/>
        <a:lstStyle/>
        <a:p>
          <a:endParaRPr lang="ru-RU"/>
        </a:p>
      </dgm:t>
    </dgm:pt>
    <dgm:pt modelId="{ED32F155-8DA9-431A-94B5-41E7FA0B271A}" type="pres">
      <dgm:prSet presAssocID="{6F634475-5DBC-41D6-9C39-F33861CBE241}" presName="connTx" presStyleLbl="parChTrans1D2" presStyleIdx="1" presStyleCnt="8"/>
      <dgm:spPr/>
      <dgm:t>
        <a:bodyPr/>
        <a:lstStyle/>
        <a:p>
          <a:endParaRPr lang="ru-RU"/>
        </a:p>
      </dgm:t>
    </dgm:pt>
    <dgm:pt modelId="{81EA41DB-BC3D-48D3-8413-A9B4EE996F80}" type="pres">
      <dgm:prSet presAssocID="{13668805-F8B6-4C4C-B366-021224E2DB3A}" presName="node" presStyleLbl="node1" presStyleIdx="1" presStyleCnt="8" custScaleX="256884" custScaleY="162631" custRadScaleRad="193452" custRadScaleInc="79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23914-9FB2-48F4-BDA1-D56321ADFB5A}" type="pres">
      <dgm:prSet presAssocID="{5916243B-B033-47B8-B9DB-7760D7074951}" presName="Name9" presStyleLbl="parChTrans1D2" presStyleIdx="2" presStyleCnt="8"/>
      <dgm:spPr/>
      <dgm:t>
        <a:bodyPr/>
        <a:lstStyle/>
        <a:p>
          <a:endParaRPr lang="ru-RU"/>
        </a:p>
      </dgm:t>
    </dgm:pt>
    <dgm:pt modelId="{DD141DB2-C8E2-4F03-B118-8E914C80D905}" type="pres">
      <dgm:prSet presAssocID="{5916243B-B033-47B8-B9DB-7760D7074951}" presName="connTx" presStyleLbl="parChTrans1D2" presStyleIdx="2" presStyleCnt="8"/>
      <dgm:spPr/>
      <dgm:t>
        <a:bodyPr/>
        <a:lstStyle/>
        <a:p>
          <a:endParaRPr lang="ru-RU"/>
        </a:p>
      </dgm:t>
    </dgm:pt>
    <dgm:pt modelId="{64FDB311-BD38-4A6F-BDA6-40ACF8AAA5D6}" type="pres">
      <dgm:prSet presAssocID="{C6CE5FD6-CAB5-4875-B4C9-669F5339A351}" presName="node" presStyleLbl="node1" presStyleIdx="2" presStyleCnt="8" custScaleX="251504" custScaleY="162631" custRadScaleRad="211371" custRadScaleInc="11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B7B26-8A09-4F87-A2A9-E642121EB9B2}" type="pres">
      <dgm:prSet presAssocID="{62456781-D560-4307-A78B-D633639CBA7E}" presName="Name9" presStyleLbl="parChTrans1D2" presStyleIdx="3" presStyleCnt="8"/>
      <dgm:spPr/>
      <dgm:t>
        <a:bodyPr/>
        <a:lstStyle/>
        <a:p>
          <a:endParaRPr lang="ru-RU"/>
        </a:p>
      </dgm:t>
    </dgm:pt>
    <dgm:pt modelId="{AF371696-0579-4714-BF30-91B869174284}" type="pres">
      <dgm:prSet presAssocID="{62456781-D560-4307-A78B-D633639CBA7E}" presName="connTx" presStyleLbl="parChTrans1D2" presStyleIdx="3" presStyleCnt="8"/>
      <dgm:spPr/>
      <dgm:t>
        <a:bodyPr/>
        <a:lstStyle/>
        <a:p>
          <a:endParaRPr lang="ru-RU"/>
        </a:p>
      </dgm:t>
    </dgm:pt>
    <dgm:pt modelId="{4AF35B05-0283-4814-A280-503826BCA3E4}" type="pres">
      <dgm:prSet presAssocID="{3174271A-74C6-4A6F-8C4D-8FDB01465F84}" presName="node" presStyleLbl="node1" presStyleIdx="3" presStyleCnt="8" custScaleX="269714" custScaleY="162631" custRadScaleRad="167944" custRadScaleInc="-70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B95AC-ADDC-4C16-A411-C6C7E571F9B0}" type="pres">
      <dgm:prSet presAssocID="{8BEC0FF4-8BE2-48FC-9A1B-4C783AD130CE}" presName="Name9" presStyleLbl="parChTrans1D2" presStyleIdx="4" presStyleCnt="8"/>
      <dgm:spPr/>
      <dgm:t>
        <a:bodyPr/>
        <a:lstStyle/>
        <a:p>
          <a:endParaRPr lang="ru-RU"/>
        </a:p>
      </dgm:t>
    </dgm:pt>
    <dgm:pt modelId="{E2CDF172-AA0D-4026-9DDB-C0327CED6BE8}" type="pres">
      <dgm:prSet presAssocID="{8BEC0FF4-8BE2-48FC-9A1B-4C783AD130CE}" presName="connTx" presStyleLbl="parChTrans1D2" presStyleIdx="4" presStyleCnt="8"/>
      <dgm:spPr/>
      <dgm:t>
        <a:bodyPr/>
        <a:lstStyle/>
        <a:p>
          <a:endParaRPr lang="ru-RU"/>
        </a:p>
      </dgm:t>
    </dgm:pt>
    <dgm:pt modelId="{D5E96C37-BEFD-4ABD-8496-6398D9176049}" type="pres">
      <dgm:prSet presAssocID="{C77799D2-9F2B-4C2F-9066-8D3C2C316E24}" presName="node" presStyleLbl="node1" presStyleIdx="4" presStyleCnt="8" custScaleX="234418" custScaleY="146028" custRadScaleRad="99599" custRadScaleInc="4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44537-1F40-47CD-AB81-1A90DE7B260D}" type="pres">
      <dgm:prSet presAssocID="{C148E6FA-A036-48AC-8F78-FBDC8E044038}" presName="Name9" presStyleLbl="parChTrans1D2" presStyleIdx="5" presStyleCnt="8"/>
      <dgm:spPr/>
      <dgm:t>
        <a:bodyPr/>
        <a:lstStyle/>
        <a:p>
          <a:endParaRPr lang="ru-RU"/>
        </a:p>
      </dgm:t>
    </dgm:pt>
    <dgm:pt modelId="{CC2BEEBF-CF32-4EDD-8029-5E9155707C65}" type="pres">
      <dgm:prSet presAssocID="{C148E6FA-A036-48AC-8F78-FBDC8E044038}" presName="connTx" presStyleLbl="parChTrans1D2" presStyleIdx="5" presStyleCnt="8"/>
      <dgm:spPr/>
      <dgm:t>
        <a:bodyPr/>
        <a:lstStyle/>
        <a:p>
          <a:endParaRPr lang="ru-RU"/>
        </a:p>
      </dgm:t>
    </dgm:pt>
    <dgm:pt modelId="{D8B28314-ED67-4C4A-A77B-A24E43E2D893}" type="pres">
      <dgm:prSet presAssocID="{95FF259C-D1F6-41B9-B5BF-3E4E26070799}" presName="node" presStyleLbl="node1" presStyleIdx="5" presStyleCnt="8" custScaleX="256884" custScaleY="162631" custRadScaleRad="157059" custRadScaleInc="51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4D2C5-046B-454C-BA42-EA8A77386376}" type="pres">
      <dgm:prSet presAssocID="{EF8DFBD2-D26D-40E3-A78C-328AD22384B2}" presName="Name9" presStyleLbl="parChTrans1D2" presStyleIdx="6" presStyleCnt="8"/>
      <dgm:spPr/>
      <dgm:t>
        <a:bodyPr/>
        <a:lstStyle/>
        <a:p>
          <a:endParaRPr lang="ru-RU"/>
        </a:p>
      </dgm:t>
    </dgm:pt>
    <dgm:pt modelId="{6120E3C6-4B78-4611-9EB6-AAABAAA6B123}" type="pres">
      <dgm:prSet presAssocID="{EF8DFBD2-D26D-40E3-A78C-328AD22384B2}" presName="connTx" presStyleLbl="parChTrans1D2" presStyleIdx="6" presStyleCnt="8"/>
      <dgm:spPr/>
      <dgm:t>
        <a:bodyPr/>
        <a:lstStyle/>
        <a:p>
          <a:endParaRPr lang="ru-RU"/>
        </a:p>
      </dgm:t>
    </dgm:pt>
    <dgm:pt modelId="{88E9B890-841F-401F-B03D-AB6EC6FF5D0C}" type="pres">
      <dgm:prSet presAssocID="{46400877-1601-4219-84D0-503FC8D3C4AF}" presName="node" presStyleLbl="node1" presStyleIdx="6" presStyleCnt="8" custScaleX="246125" custScaleY="162631" custRadScaleRad="223097" custRadScaleInc="-10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7E4C6-1B99-421D-8F50-F7C932115AA0}" type="pres">
      <dgm:prSet presAssocID="{93BD5061-CED9-42FF-AB00-535820B20254}" presName="Name9" presStyleLbl="parChTrans1D2" presStyleIdx="7" presStyleCnt="8"/>
      <dgm:spPr/>
      <dgm:t>
        <a:bodyPr/>
        <a:lstStyle/>
        <a:p>
          <a:endParaRPr lang="ru-RU"/>
        </a:p>
      </dgm:t>
    </dgm:pt>
    <dgm:pt modelId="{5D41C46E-0DA4-4DCA-A343-F347C458260A}" type="pres">
      <dgm:prSet presAssocID="{93BD5061-CED9-42FF-AB00-535820B20254}" presName="connTx" presStyleLbl="parChTrans1D2" presStyleIdx="7" presStyleCnt="8"/>
      <dgm:spPr/>
      <dgm:t>
        <a:bodyPr/>
        <a:lstStyle/>
        <a:p>
          <a:endParaRPr lang="ru-RU"/>
        </a:p>
      </dgm:t>
    </dgm:pt>
    <dgm:pt modelId="{3BF474D7-D307-413A-92C7-C525FF14B187}" type="pres">
      <dgm:prSet presAssocID="{D88F3A37-71D8-48B9-BCFC-9FC18551CD46}" presName="node" presStyleLbl="node1" presStyleIdx="7" presStyleCnt="8" custScaleX="256884" custScaleY="162631" custRadScaleRad="202143" custRadScaleInc="-91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02076D-80B1-456B-89F8-9E884F0B59EA}" type="presOf" srcId="{3174271A-74C6-4A6F-8C4D-8FDB01465F84}" destId="{4AF35B05-0283-4814-A280-503826BCA3E4}" srcOrd="0" destOrd="0" presId="urn:microsoft.com/office/officeart/2005/8/layout/radial1"/>
    <dgm:cxn modelId="{475CC4F2-A16B-4176-A2A4-A419994AE9A5}" type="presOf" srcId="{6F634475-5DBC-41D6-9C39-F33861CBE241}" destId="{ED32F155-8DA9-431A-94B5-41E7FA0B271A}" srcOrd="1" destOrd="0" presId="urn:microsoft.com/office/officeart/2005/8/layout/radial1"/>
    <dgm:cxn modelId="{01E4FD29-3D06-487A-A181-1AC4CDFC2A20}" type="presOf" srcId="{8BEC0FF4-8BE2-48FC-9A1B-4C783AD130CE}" destId="{B58B95AC-ADDC-4C16-A411-C6C7E571F9B0}" srcOrd="0" destOrd="0" presId="urn:microsoft.com/office/officeart/2005/8/layout/radial1"/>
    <dgm:cxn modelId="{78DB7F05-0808-4737-B5DC-A9039C9FBA28}" type="presOf" srcId="{5916243B-B033-47B8-B9DB-7760D7074951}" destId="{DD141DB2-C8E2-4F03-B118-8E914C80D905}" srcOrd="1" destOrd="0" presId="urn:microsoft.com/office/officeart/2005/8/layout/radial1"/>
    <dgm:cxn modelId="{EBC896D8-42CF-42C0-9D05-02AA64FB6C7D}" type="presOf" srcId="{C6CE5FD6-CAB5-4875-B4C9-669F5339A351}" destId="{64FDB311-BD38-4A6F-BDA6-40ACF8AAA5D6}" srcOrd="0" destOrd="0" presId="urn:microsoft.com/office/officeart/2005/8/layout/radial1"/>
    <dgm:cxn modelId="{2F195DE1-BAEE-43BC-90DA-80456D966C99}" type="presOf" srcId="{C148E6FA-A036-48AC-8F78-FBDC8E044038}" destId="{CC2BEEBF-CF32-4EDD-8029-5E9155707C65}" srcOrd="1" destOrd="0" presId="urn:microsoft.com/office/officeart/2005/8/layout/radial1"/>
    <dgm:cxn modelId="{048E675F-DC66-47E3-8449-D2085A282D9B}" type="presOf" srcId="{4282A14F-793F-4787-B32B-9AA3FC33EB28}" destId="{D3EC9FA6-7538-41CD-8BBB-DED4503C9A3D}" srcOrd="0" destOrd="0" presId="urn:microsoft.com/office/officeart/2005/8/layout/radial1"/>
    <dgm:cxn modelId="{3CC75A8F-85E7-456D-A622-3DB99CD1EB29}" type="presOf" srcId="{8BEC0FF4-8BE2-48FC-9A1B-4C783AD130CE}" destId="{E2CDF172-AA0D-4026-9DDB-C0327CED6BE8}" srcOrd="1" destOrd="0" presId="urn:microsoft.com/office/officeart/2005/8/layout/radial1"/>
    <dgm:cxn modelId="{ACF0A516-79DA-4761-82FF-F8799AE83B34}" type="presOf" srcId="{13668805-F8B6-4C4C-B366-021224E2DB3A}" destId="{81EA41DB-BC3D-48D3-8413-A9B4EE996F80}" srcOrd="0" destOrd="0" presId="urn:microsoft.com/office/officeart/2005/8/layout/radial1"/>
    <dgm:cxn modelId="{C966DB04-46DC-4069-B67E-7E11BEF50D47}" type="presOf" srcId="{D88F3A37-71D8-48B9-BCFC-9FC18551CD46}" destId="{3BF474D7-D307-413A-92C7-C525FF14B187}" srcOrd="0" destOrd="0" presId="urn:microsoft.com/office/officeart/2005/8/layout/radial1"/>
    <dgm:cxn modelId="{B11E5504-F51E-4CED-8EC0-4866E688D87E}" srcId="{FB5A6014-70CF-4970-9274-C91EFF0D3C7D}" destId="{95FF259C-D1F6-41B9-B5BF-3E4E26070799}" srcOrd="5" destOrd="0" parTransId="{C148E6FA-A036-48AC-8F78-FBDC8E044038}" sibTransId="{1F817911-6634-4CA2-87C7-5DFDC26F0AC4}"/>
    <dgm:cxn modelId="{D0520471-A88D-45A1-8B28-B2CCEDB3C5A0}" type="presOf" srcId="{EF8DFBD2-D26D-40E3-A78C-328AD22384B2}" destId="{AED4D2C5-046B-454C-BA42-EA8A77386376}" srcOrd="0" destOrd="0" presId="urn:microsoft.com/office/officeart/2005/8/layout/radial1"/>
    <dgm:cxn modelId="{BBF6BACA-93B2-4E89-A15E-D559521841EB}" srcId="{FB5A6014-70CF-4970-9274-C91EFF0D3C7D}" destId="{D88F3A37-71D8-48B9-BCFC-9FC18551CD46}" srcOrd="7" destOrd="0" parTransId="{93BD5061-CED9-42FF-AB00-535820B20254}" sibTransId="{A9CE94D0-0DA3-442E-BA6C-DDB8B3B8191F}"/>
    <dgm:cxn modelId="{F581A4DB-225F-40A9-B59B-32C78A0E0942}" type="presOf" srcId="{FB5A6014-70CF-4970-9274-C91EFF0D3C7D}" destId="{5008B6CB-934C-4EE6-914A-0FC46A3E81CE}" srcOrd="0" destOrd="0" presId="urn:microsoft.com/office/officeart/2005/8/layout/radial1"/>
    <dgm:cxn modelId="{C220D2E7-8D73-48C7-ABEB-BB26035D791E}" type="presOf" srcId="{46400877-1601-4219-84D0-503FC8D3C4AF}" destId="{88E9B890-841F-401F-B03D-AB6EC6FF5D0C}" srcOrd="0" destOrd="0" presId="urn:microsoft.com/office/officeart/2005/8/layout/radial1"/>
    <dgm:cxn modelId="{5DA2353F-F609-49E6-B69F-9D4DF59389D3}" type="presOf" srcId="{62456781-D560-4307-A78B-D633639CBA7E}" destId="{26CB7B26-8A09-4F87-A2A9-E642121EB9B2}" srcOrd="0" destOrd="0" presId="urn:microsoft.com/office/officeart/2005/8/layout/radial1"/>
    <dgm:cxn modelId="{7A8D22C7-A440-4011-94E9-994602B19728}" type="presOf" srcId="{C77799D2-9F2B-4C2F-9066-8D3C2C316E24}" destId="{D5E96C37-BEFD-4ABD-8496-6398D9176049}" srcOrd="0" destOrd="0" presId="urn:microsoft.com/office/officeart/2005/8/layout/radial1"/>
    <dgm:cxn modelId="{732FA4D3-D3B6-4DD3-8E3F-60B2454424AA}" srcId="{FB5A6014-70CF-4970-9274-C91EFF0D3C7D}" destId="{13668805-F8B6-4C4C-B366-021224E2DB3A}" srcOrd="1" destOrd="0" parTransId="{6F634475-5DBC-41D6-9C39-F33861CBE241}" sibTransId="{AFFB9CB8-D352-4CC7-9389-29428D4ED6E1}"/>
    <dgm:cxn modelId="{B453A398-FB2C-4D7C-8C53-CE1D8647D287}" type="presOf" srcId="{87D9E997-7710-4FEC-B04D-FC9845A91932}" destId="{0695E46C-589C-4651-B8B2-4296197AB93D}" srcOrd="0" destOrd="0" presId="urn:microsoft.com/office/officeart/2005/8/layout/radial1"/>
    <dgm:cxn modelId="{353DBF62-7DF7-467B-BFC3-2C7FB3680DC1}" type="presOf" srcId="{5916243B-B033-47B8-B9DB-7760D7074951}" destId="{EF823914-9FB2-48F4-BDA1-D56321ADFB5A}" srcOrd="0" destOrd="0" presId="urn:microsoft.com/office/officeart/2005/8/layout/radial1"/>
    <dgm:cxn modelId="{7D9DABFA-F47E-4598-B16C-BC8AFEE30FF8}" srcId="{FB5A6014-70CF-4970-9274-C91EFF0D3C7D}" destId="{C77799D2-9F2B-4C2F-9066-8D3C2C316E24}" srcOrd="4" destOrd="0" parTransId="{8BEC0FF4-8BE2-48FC-9A1B-4C783AD130CE}" sibTransId="{E6DF3304-AC6F-47BC-A124-CACF6688B89C}"/>
    <dgm:cxn modelId="{5D07772B-AECD-4044-9E39-865BB61BA161}" type="presOf" srcId="{95FF259C-D1F6-41B9-B5BF-3E4E26070799}" destId="{D8B28314-ED67-4C4A-A77B-A24E43E2D893}" srcOrd="0" destOrd="0" presId="urn:microsoft.com/office/officeart/2005/8/layout/radial1"/>
    <dgm:cxn modelId="{4F3B512E-4F64-42D5-A589-C226F6A1F8B6}" type="presOf" srcId="{534291E5-3F04-40CB-A51E-9649A400E78D}" destId="{E9101B2E-6040-47D4-A6E2-8EC13B38AC8A}" srcOrd="1" destOrd="0" presId="urn:microsoft.com/office/officeart/2005/8/layout/radial1"/>
    <dgm:cxn modelId="{14D052EE-E81F-4021-B963-685823625104}" srcId="{FB5A6014-70CF-4970-9274-C91EFF0D3C7D}" destId="{C6CE5FD6-CAB5-4875-B4C9-669F5339A351}" srcOrd="2" destOrd="0" parTransId="{5916243B-B033-47B8-B9DB-7760D7074951}" sibTransId="{B8D43099-A6A7-4596-B318-7B9495C844FE}"/>
    <dgm:cxn modelId="{17081A00-DF8B-4297-A4DB-395569F1D9DF}" srcId="{FB5A6014-70CF-4970-9274-C91EFF0D3C7D}" destId="{46400877-1601-4219-84D0-503FC8D3C4AF}" srcOrd="6" destOrd="0" parTransId="{EF8DFBD2-D26D-40E3-A78C-328AD22384B2}" sibTransId="{BDBF219C-AE57-4BB9-8C20-88E75807BA1C}"/>
    <dgm:cxn modelId="{016817AA-E1F1-404C-BCEB-A14D0ADC5231}" type="presOf" srcId="{C148E6FA-A036-48AC-8F78-FBDC8E044038}" destId="{67344537-1F40-47CD-AB81-1A90DE7B260D}" srcOrd="0" destOrd="0" presId="urn:microsoft.com/office/officeart/2005/8/layout/radial1"/>
    <dgm:cxn modelId="{FCFE6CDF-61DD-4B6E-95C2-192999AD5A17}" type="presOf" srcId="{62456781-D560-4307-A78B-D633639CBA7E}" destId="{AF371696-0579-4714-BF30-91B869174284}" srcOrd="1" destOrd="0" presId="urn:microsoft.com/office/officeart/2005/8/layout/radial1"/>
    <dgm:cxn modelId="{72D91F9D-22DF-49B2-9CA2-D7DFBDAB8067}" type="presOf" srcId="{6F634475-5DBC-41D6-9C39-F33861CBE241}" destId="{9C96080B-2FCD-4731-8C58-D1EBB6CA1F3A}" srcOrd="0" destOrd="0" presId="urn:microsoft.com/office/officeart/2005/8/layout/radial1"/>
    <dgm:cxn modelId="{29A21368-0A6A-4434-9794-87696D569326}" type="presOf" srcId="{93BD5061-CED9-42FF-AB00-535820B20254}" destId="{5D41C46E-0DA4-4DCA-A343-F347C458260A}" srcOrd="1" destOrd="0" presId="urn:microsoft.com/office/officeart/2005/8/layout/radial1"/>
    <dgm:cxn modelId="{437021F0-7492-4217-90DE-00919341F10F}" srcId="{87D9E997-7710-4FEC-B04D-FC9845A91932}" destId="{FB5A6014-70CF-4970-9274-C91EFF0D3C7D}" srcOrd="0" destOrd="0" parTransId="{DB3C6F52-7A62-4C2B-81EE-EBCD57C07A6B}" sibTransId="{86AF9E73-6122-42CD-A5C1-56910317BA12}"/>
    <dgm:cxn modelId="{4D1E9B0F-56BF-44AC-BAA0-C73E5E892E3D}" type="presOf" srcId="{93BD5061-CED9-42FF-AB00-535820B20254}" destId="{1E67E4C6-1B99-421D-8F50-F7C932115AA0}" srcOrd="0" destOrd="0" presId="urn:microsoft.com/office/officeart/2005/8/layout/radial1"/>
    <dgm:cxn modelId="{C6DD987C-9835-440D-A066-2958F5C5CDBB}" srcId="{FB5A6014-70CF-4970-9274-C91EFF0D3C7D}" destId="{3174271A-74C6-4A6F-8C4D-8FDB01465F84}" srcOrd="3" destOrd="0" parTransId="{62456781-D560-4307-A78B-D633639CBA7E}" sibTransId="{21E66FFE-0E5D-4290-937F-C1B492772127}"/>
    <dgm:cxn modelId="{160638EB-AA2E-4031-A9E6-5BBD4C5F5E57}" type="presOf" srcId="{534291E5-3F04-40CB-A51E-9649A400E78D}" destId="{B6869BB2-11EE-4755-BF0D-9A079BEF562B}" srcOrd="0" destOrd="0" presId="urn:microsoft.com/office/officeart/2005/8/layout/radial1"/>
    <dgm:cxn modelId="{AB1DE5D4-022F-4211-9555-425406B85985}" srcId="{FB5A6014-70CF-4970-9274-C91EFF0D3C7D}" destId="{4282A14F-793F-4787-B32B-9AA3FC33EB28}" srcOrd="0" destOrd="0" parTransId="{534291E5-3F04-40CB-A51E-9649A400E78D}" sibTransId="{503F59D8-5504-4723-AC25-35F0BB648397}"/>
    <dgm:cxn modelId="{01F93C95-D6AB-4534-9C4E-E6E39DEC23A8}" type="presOf" srcId="{EF8DFBD2-D26D-40E3-A78C-328AD22384B2}" destId="{6120E3C6-4B78-4611-9EB6-AAABAAA6B123}" srcOrd="1" destOrd="0" presId="urn:microsoft.com/office/officeart/2005/8/layout/radial1"/>
    <dgm:cxn modelId="{E4200140-7FE2-4760-BD88-554488557E15}" type="presParOf" srcId="{0695E46C-589C-4651-B8B2-4296197AB93D}" destId="{5008B6CB-934C-4EE6-914A-0FC46A3E81CE}" srcOrd="0" destOrd="0" presId="urn:microsoft.com/office/officeart/2005/8/layout/radial1"/>
    <dgm:cxn modelId="{89840FA1-4AB3-4014-90E4-060C420BDA36}" type="presParOf" srcId="{0695E46C-589C-4651-B8B2-4296197AB93D}" destId="{B6869BB2-11EE-4755-BF0D-9A079BEF562B}" srcOrd="1" destOrd="0" presId="urn:microsoft.com/office/officeart/2005/8/layout/radial1"/>
    <dgm:cxn modelId="{56F31FC3-5EA0-4534-A942-0F06BF4844CE}" type="presParOf" srcId="{B6869BB2-11EE-4755-BF0D-9A079BEF562B}" destId="{E9101B2E-6040-47D4-A6E2-8EC13B38AC8A}" srcOrd="0" destOrd="0" presId="urn:microsoft.com/office/officeart/2005/8/layout/radial1"/>
    <dgm:cxn modelId="{B5E386F3-7D85-4D89-8B21-8BC3FC9596DA}" type="presParOf" srcId="{0695E46C-589C-4651-B8B2-4296197AB93D}" destId="{D3EC9FA6-7538-41CD-8BBB-DED4503C9A3D}" srcOrd="2" destOrd="0" presId="urn:microsoft.com/office/officeart/2005/8/layout/radial1"/>
    <dgm:cxn modelId="{D08E586B-727F-4A38-AA68-3F1FE8072E1B}" type="presParOf" srcId="{0695E46C-589C-4651-B8B2-4296197AB93D}" destId="{9C96080B-2FCD-4731-8C58-D1EBB6CA1F3A}" srcOrd="3" destOrd="0" presId="urn:microsoft.com/office/officeart/2005/8/layout/radial1"/>
    <dgm:cxn modelId="{5D13D7EB-00DC-4B17-9CEC-F25A226DFB63}" type="presParOf" srcId="{9C96080B-2FCD-4731-8C58-D1EBB6CA1F3A}" destId="{ED32F155-8DA9-431A-94B5-41E7FA0B271A}" srcOrd="0" destOrd="0" presId="urn:microsoft.com/office/officeart/2005/8/layout/radial1"/>
    <dgm:cxn modelId="{7458998B-B16A-43F5-8D5C-194A0747E49E}" type="presParOf" srcId="{0695E46C-589C-4651-B8B2-4296197AB93D}" destId="{81EA41DB-BC3D-48D3-8413-A9B4EE996F80}" srcOrd="4" destOrd="0" presId="urn:microsoft.com/office/officeart/2005/8/layout/radial1"/>
    <dgm:cxn modelId="{FB678D5B-29C5-4C73-B35F-FE8DE9E4464D}" type="presParOf" srcId="{0695E46C-589C-4651-B8B2-4296197AB93D}" destId="{EF823914-9FB2-48F4-BDA1-D56321ADFB5A}" srcOrd="5" destOrd="0" presId="urn:microsoft.com/office/officeart/2005/8/layout/radial1"/>
    <dgm:cxn modelId="{C99C7FA4-CE40-4670-BC98-BEC94294A41A}" type="presParOf" srcId="{EF823914-9FB2-48F4-BDA1-D56321ADFB5A}" destId="{DD141DB2-C8E2-4F03-B118-8E914C80D905}" srcOrd="0" destOrd="0" presId="urn:microsoft.com/office/officeart/2005/8/layout/radial1"/>
    <dgm:cxn modelId="{6A4E2C1E-B3A6-4066-A18B-5EA7496B13DA}" type="presParOf" srcId="{0695E46C-589C-4651-B8B2-4296197AB93D}" destId="{64FDB311-BD38-4A6F-BDA6-40ACF8AAA5D6}" srcOrd="6" destOrd="0" presId="urn:microsoft.com/office/officeart/2005/8/layout/radial1"/>
    <dgm:cxn modelId="{C0D32E4D-7256-426B-9905-E43C55CD5FE7}" type="presParOf" srcId="{0695E46C-589C-4651-B8B2-4296197AB93D}" destId="{26CB7B26-8A09-4F87-A2A9-E642121EB9B2}" srcOrd="7" destOrd="0" presId="urn:microsoft.com/office/officeart/2005/8/layout/radial1"/>
    <dgm:cxn modelId="{37000A52-0BDB-4814-9D5B-54FFBC2C27EA}" type="presParOf" srcId="{26CB7B26-8A09-4F87-A2A9-E642121EB9B2}" destId="{AF371696-0579-4714-BF30-91B869174284}" srcOrd="0" destOrd="0" presId="urn:microsoft.com/office/officeart/2005/8/layout/radial1"/>
    <dgm:cxn modelId="{CE4DC7B8-A96D-482C-9E57-35E063EB6921}" type="presParOf" srcId="{0695E46C-589C-4651-B8B2-4296197AB93D}" destId="{4AF35B05-0283-4814-A280-503826BCA3E4}" srcOrd="8" destOrd="0" presId="urn:microsoft.com/office/officeart/2005/8/layout/radial1"/>
    <dgm:cxn modelId="{7173EDF2-955A-452F-A51E-73D83B49BD50}" type="presParOf" srcId="{0695E46C-589C-4651-B8B2-4296197AB93D}" destId="{B58B95AC-ADDC-4C16-A411-C6C7E571F9B0}" srcOrd="9" destOrd="0" presId="urn:microsoft.com/office/officeart/2005/8/layout/radial1"/>
    <dgm:cxn modelId="{BDD09832-09B4-4856-9AA6-941684FC89AC}" type="presParOf" srcId="{B58B95AC-ADDC-4C16-A411-C6C7E571F9B0}" destId="{E2CDF172-AA0D-4026-9DDB-C0327CED6BE8}" srcOrd="0" destOrd="0" presId="urn:microsoft.com/office/officeart/2005/8/layout/radial1"/>
    <dgm:cxn modelId="{27DCC81C-7662-453C-8B1E-1FF3E5E06CE4}" type="presParOf" srcId="{0695E46C-589C-4651-B8B2-4296197AB93D}" destId="{D5E96C37-BEFD-4ABD-8496-6398D9176049}" srcOrd="10" destOrd="0" presId="urn:microsoft.com/office/officeart/2005/8/layout/radial1"/>
    <dgm:cxn modelId="{ECCDB19E-8931-4665-A7E2-E9946DD47CF9}" type="presParOf" srcId="{0695E46C-589C-4651-B8B2-4296197AB93D}" destId="{67344537-1F40-47CD-AB81-1A90DE7B260D}" srcOrd="11" destOrd="0" presId="urn:microsoft.com/office/officeart/2005/8/layout/radial1"/>
    <dgm:cxn modelId="{73DE2C32-7219-4F94-B987-6CCE83321088}" type="presParOf" srcId="{67344537-1F40-47CD-AB81-1A90DE7B260D}" destId="{CC2BEEBF-CF32-4EDD-8029-5E9155707C65}" srcOrd="0" destOrd="0" presId="urn:microsoft.com/office/officeart/2005/8/layout/radial1"/>
    <dgm:cxn modelId="{55400C2C-2028-459E-8130-1F25232BD411}" type="presParOf" srcId="{0695E46C-589C-4651-B8B2-4296197AB93D}" destId="{D8B28314-ED67-4C4A-A77B-A24E43E2D893}" srcOrd="12" destOrd="0" presId="urn:microsoft.com/office/officeart/2005/8/layout/radial1"/>
    <dgm:cxn modelId="{F00D48E7-B6BC-4FF7-A59C-4E8EE90BFAF1}" type="presParOf" srcId="{0695E46C-589C-4651-B8B2-4296197AB93D}" destId="{AED4D2C5-046B-454C-BA42-EA8A77386376}" srcOrd="13" destOrd="0" presId="urn:microsoft.com/office/officeart/2005/8/layout/radial1"/>
    <dgm:cxn modelId="{8A5A0E3B-5D85-4F94-87EB-3BF6903C7AE7}" type="presParOf" srcId="{AED4D2C5-046B-454C-BA42-EA8A77386376}" destId="{6120E3C6-4B78-4611-9EB6-AAABAAA6B123}" srcOrd="0" destOrd="0" presId="urn:microsoft.com/office/officeart/2005/8/layout/radial1"/>
    <dgm:cxn modelId="{807786C5-AF52-4490-B1E2-F7B3C1977D66}" type="presParOf" srcId="{0695E46C-589C-4651-B8B2-4296197AB93D}" destId="{88E9B890-841F-401F-B03D-AB6EC6FF5D0C}" srcOrd="14" destOrd="0" presId="urn:microsoft.com/office/officeart/2005/8/layout/radial1"/>
    <dgm:cxn modelId="{29AB0142-4FEF-4628-B7B3-161B7B9C3890}" type="presParOf" srcId="{0695E46C-589C-4651-B8B2-4296197AB93D}" destId="{1E67E4C6-1B99-421D-8F50-F7C932115AA0}" srcOrd="15" destOrd="0" presId="urn:microsoft.com/office/officeart/2005/8/layout/radial1"/>
    <dgm:cxn modelId="{B7A008AB-6CFD-4759-AD83-A86A25C46E31}" type="presParOf" srcId="{1E67E4C6-1B99-421D-8F50-F7C932115AA0}" destId="{5D41C46E-0DA4-4DCA-A343-F347C458260A}" srcOrd="0" destOrd="0" presId="urn:microsoft.com/office/officeart/2005/8/layout/radial1"/>
    <dgm:cxn modelId="{CAD01810-0D63-4A19-B854-2CCA9FFD32EC}" type="presParOf" srcId="{0695E46C-589C-4651-B8B2-4296197AB93D}" destId="{3BF474D7-D307-413A-92C7-C525FF14B187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F8B2D5-324F-45B9-9EAE-E143A2682363}" type="doc">
      <dgm:prSet loTypeId="urn:microsoft.com/office/officeart/2005/8/layout/orgChart1" loCatId="hierarchy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74B3C00D-7FBC-4861-8951-BB725492E48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ПРОЦЕНТЫ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F8690A9-1D49-40E1-862A-34281496C00E}" type="parTrans" cxnId="{041078A0-8E91-4967-9EBF-58E91665518E}">
      <dgm:prSet/>
      <dgm:spPr/>
      <dgm:t>
        <a:bodyPr/>
        <a:lstStyle/>
        <a:p>
          <a:endParaRPr lang="ru-RU"/>
        </a:p>
      </dgm:t>
    </dgm:pt>
    <dgm:pt modelId="{6157CD97-577F-43AF-AFA5-189ECCB70521}" type="sibTrans" cxnId="{041078A0-8E91-4967-9EBF-58E91665518E}">
      <dgm:prSet/>
      <dgm:spPr/>
      <dgm:t>
        <a:bodyPr/>
        <a:lstStyle/>
        <a:p>
          <a:endParaRPr lang="ru-RU"/>
        </a:p>
      </dgm:t>
    </dgm:pt>
    <dgm:pt modelId="{EFFF064A-0A5A-4E31-922D-C543F17B71EB}" type="asst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Актуально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07F2FC5-4719-4B8F-90D2-723121570D2A}" type="parTrans" cxnId="{CE02EE88-0C77-4D85-A29C-F7AB8265EBED}">
      <dgm:prSet/>
      <dgm:spPr/>
      <dgm:t>
        <a:bodyPr/>
        <a:lstStyle/>
        <a:p>
          <a:endParaRPr lang="ru-RU"/>
        </a:p>
      </dgm:t>
    </dgm:pt>
    <dgm:pt modelId="{F71443FE-03B7-4942-963E-14AF6834431C}" type="sibTrans" cxnId="{CE02EE88-0C77-4D85-A29C-F7AB8265EBED}">
      <dgm:prSet/>
      <dgm:spPr/>
      <dgm:t>
        <a:bodyPr/>
        <a:lstStyle/>
        <a:p>
          <a:endParaRPr lang="ru-RU"/>
        </a:p>
      </dgm:t>
    </dgm:pt>
    <dgm:pt modelId="{0E0A1DD3-4018-4CD7-98A4-B4383443B8C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Прибыльно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B9D05C0-49A5-4CA7-B40A-7E9B6EE973C0}" type="parTrans" cxnId="{5C2E5EDC-859D-4DED-A60A-AA588052ADC7}">
      <dgm:prSet/>
      <dgm:spPr/>
      <dgm:t>
        <a:bodyPr/>
        <a:lstStyle/>
        <a:p>
          <a:endParaRPr lang="ru-RU"/>
        </a:p>
      </dgm:t>
    </dgm:pt>
    <dgm:pt modelId="{3EFF4A78-DFAE-48F4-8F2B-F65B4CBBDDFC}" type="sibTrans" cxnId="{5C2E5EDC-859D-4DED-A60A-AA588052ADC7}">
      <dgm:prSet/>
      <dgm:spPr/>
      <dgm:t>
        <a:bodyPr/>
        <a:lstStyle/>
        <a:p>
          <a:endParaRPr lang="ru-RU"/>
        </a:p>
      </dgm:t>
    </dgm:pt>
    <dgm:pt modelId="{B9FB5AAC-8D28-42B0-AB9F-DC951BEAAEB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Важно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4630EB1-07E6-48C1-BECB-6808A7E5F680}" type="parTrans" cxnId="{1EB26535-CAEF-4705-B768-E45478969EAE}">
      <dgm:prSet/>
      <dgm:spPr/>
      <dgm:t>
        <a:bodyPr/>
        <a:lstStyle/>
        <a:p>
          <a:endParaRPr lang="ru-RU"/>
        </a:p>
      </dgm:t>
    </dgm:pt>
    <dgm:pt modelId="{9F3D65B7-D283-4FCD-9DD0-652EB8E08261}" type="sibTrans" cxnId="{1EB26535-CAEF-4705-B768-E45478969EAE}">
      <dgm:prSet/>
      <dgm:spPr/>
      <dgm:t>
        <a:bodyPr/>
        <a:lstStyle/>
        <a:p>
          <a:endParaRPr lang="ru-RU"/>
        </a:p>
      </dgm:t>
    </dgm:pt>
    <dgm:pt modelId="{6DFE7C56-21C4-4DA9-BB74-9AC7B99C2F6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Современно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8C6DDB6-0215-41D8-A3BE-7769EE3B1A9A}" type="parTrans" cxnId="{45FFD5BA-A685-4A8C-A9D6-BF0329DC03BE}">
      <dgm:prSet/>
      <dgm:spPr/>
      <dgm:t>
        <a:bodyPr/>
        <a:lstStyle/>
        <a:p>
          <a:endParaRPr lang="ru-RU"/>
        </a:p>
      </dgm:t>
    </dgm:pt>
    <dgm:pt modelId="{6777175D-C1F3-46D2-B955-4F9E14A5FD23}" type="sibTrans" cxnId="{45FFD5BA-A685-4A8C-A9D6-BF0329DC03BE}">
      <dgm:prSet/>
      <dgm:spPr/>
      <dgm:t>
        <a:bodyPr/>
        <a:lstStyle/>
        <a:p>
          <a:endParaRPr lang="ru-RU"/>
        </a:p>
      </dgm:t>
    </dgm:pt>
    <dgm:pt modelId="{AC5A5165-3585-47B1-B585-8ADC1847944D}" type="asst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Интересно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E273EF7-921E-4F1B-B0DE-0EA490EF7A25}" type="parTrans" cxnId="{B931C7F2-4189-4509-9D24-0650128ED61E}">
      <dgm:prSet/>
      <dgm:spPr/>
      <dgm:t>
        <a:bodyPr/>
        <a:lstStyle/>
        <a:p>
          <a:endParaRPr lang="ru-RU"/>
        </a:p>
      </dgm:t>
    </dgm:pt>
    <dgm:pt modelId="{520E785E-8ADA-431E-9AA9-2C7E6958630C}" type="sibTrans" cxnId="{B931C7F2-4189-4509-9D24-0650128ED61E}">
      <dgm:prSet/>
      <dgm:spPr/>
      <dgm:t>
        <a:bodyPr/>
        <a:lstStyle/>
        <a:p>
          <a:endParaRPr lang="ru-RU"/>
        </a:p>
      </dgm:t>
    </dgm:pt>
    <dgm:pt modelId="{CFF5274E-3EB7-448B-9831-22111D4B98A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Необходимо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EE4E442-E7C2-4FEA-93A4-75256ACCBEA6}" type="parTrans" cxnId="{E07A2025-69D1-4535-B330-62974FE441BA}">
      <dgm:prSet/>
      <dgm:spPr/>
      <dgm:t>
        <a:bodyPr/>
        <a:lstStyle/>
        <a:p>
          <a:endParaRPr lang="ru-RU"/>
        </a:p>
      </dgm:t>
    </dgm:pt>
    <dgm:pt modelId="{C451395B-C1F0-4A5A-B9E0-53B8F93E8D7B}" type="sibTrans" cxnId="{E07A2025-69D1-4535-B330-62974FE441BA}">
      <dgm:prSet/>
      <dgm:spPr/>
      <dgm:t>
        <a:bodyPr/>
        <a:lstStyle/>
        <a:p>
          <a:endParaRPr lang="ru-RU"/>
        </a:p>
      </dgm:t>
    </dgm:pt>
    <dgm:pt modelId="{17399245-C6F1-477C-A36A-5701B8FF5B2A}" type="pres">
      <dgm:prSet presAssocID="{C5F8B2D5-324F-45B9-9EAE-E143A268236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A38077-88DB-4D91-B0ED-30810FD4C55D}" type="pres">
      <dgm:prSet presAssocID="{74B3C00D-7FBC-4861-8951-BB725492E489}" presName="hierRoot1" presStyleCnt="0">
        <dgm:presLayoutVars>
          <dgm:hierBranch val="init"/>
        </dgm:presLayoutVars>
      </dgm:prSet>
      <dgm:spPr/>
    </dgm:pt>
    <dgm:pt modelId="{77E431F4-7D11-4F14-AFED-A437A9DF3425}" type="pres">
      <dgm:prSet presAssocID="{74B3C00D-7FBC-4861-8951-BB725492E489}" presName="rootComposite1" presStyleCnt="0"/>
      <dgm:spPr/>
    </dgm:pt>
    <dgm:pt modelId="{06B94C24-9EA2-4BFC-8CE5-586074FB8765}" type="pres">
      <dgm:prSet presAssocID="{74B3C00D-7FBC-4861-8951-BB725492E489}" presName="rootText1" presStyleLbl="node0" presStyleIdx="0" presStyleCnt="1" custScaleX="130816" custScaleY="87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F2593-3EB1-4A0A-A255-CBDD86B84F10}" type="pres">
      <dgm:prSet presAssocID="{74B3C00D-7FBC-4861-8951-BB725492E48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0F3A6DB-3DF4-44B2-A57A-2F69C0633833}" type="pres">
      <dgm:prSet presAssocID="{74B3C00D-7FBC-4861-8951-BB725492E489}" presName="hierChild2" presStyleCnt="0"/>
      <dgm:spPr/>
    </dgm:pt>
    <dgm:pt modelId="{5FC55CFE-784E-4131-93C5-6149376A3663}" type="pres">
      <dgm:prSet presAssocID="{CB9D05C0-49A5-4CA7-B40A-7E9B6EE973C0}" presName="Name37" presStyleLbl="parChTrans1D2" presStyleIdx="0" presStyleCnt="6"/>
      <dgm:spPr/>
      <dgm:t>
        <a:bodyPr/>
        <a:lstStyle/>
        <a:p>
          <a:endParaRPr lang="ru-RU"/>
        </a:p>
      </dgm:t>
    </dgm:pt>
    <dgm:pt modelId="{28C5BAED-C940-4B5B-9889-A011F6C8A097}" type="pres">
      <dgm:prSet presAssocID="{0E0A1DD3-4018-4CD7-98A4-B4383443B8CE}" presName="hierRoot2" presStyleCnt="0">
        <dgm:presLayoutVars>
          <dgm:hierBranch val="init"/>
        </dgm:presLayoutVars>
      </dgm:prSet>
      <dgm:spPr/>
    </dgm:pt>
    <dgm:pt modelId="{58C88FB8-737B-4EA7-8C4D-62A5FC987147}" type="pres">
      <dgm:prSet presAssocID="{0E0A1DD3-4018-4CD7-98A4-B4383443B8CE}" presName="rootComposite" presStyleCnt="0"/>
      <dgm:spPr/>
    </dgm:pt>
    <dgm:pt modelId="{9D21C0D2-C0C2-4520-8D88-BC85D9DA016C}" type="pres">
      <dgm:prSet presAssocID="{0E0A1DD3-4018-4CD7-98A4-B4383443B8C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3005FA-25D3-4780-B29D-51474F2543E1}" type="pres">
      <dgm:prSet presAssocID="{0E0A1DD3-4018-4CD7-98A4-B4383443B8CE}" presName="rootConnector" presStyleLbl="node2" presStyleIdx="0" presStyleCnt="4"/>
      <dgm:spPr/>
      <dgm:t>
        <a:bodyPr/>
        <a:lstStyle/>
        <a:p>
          <a:endParaRPr lang="ru-RU"/>
        </a:p>
      </dgm:t>
    </dgm:pt>
    <dgm:pt modelId="{BC1D2011-BE90-462B-B72A-92EA5EE95C0C}" type="pres">
      <dgm:prSet presAssocID="{0E0A1DD3-4018-4CD7-98A4-B4383443B8CE}" presName="hierChild4" presStyleCnt="0"/>
      <dgm:spPr/>
    </dgm:pt>
    <dgm:pt modelId="{60520D15-BF9F-4F34-92F3-248F34601971}" type="pres">
      <dgm:prSet presAssocID="{0E0A1DD3-4018-4CD7-98A4-B4383443B8CE}" presName="hierChild5" presStyleCnt="0"/>
      <dgm:spPr/>
    </dgm:pt>
    <dgm:pt modelId="{53E4B7D3-32D3-40E4-9469-977DD69D7356}" type="pres">
      <dgm:prSet presAssocID="{A4630EB1-07E6-48C1-BECB-6808A7E5F680}" presName="Name37" presStyleLbl="parChTrans1D2" presStyleIdx="1" presStyleCnt="6"/>
      <dgm:spPr/>
      <dgm:t>
        <a:bodyPr/>
        <a:lstStyle/>
        <a:p>
          <a:endParaRPr lang="ru-RU"/>
        </a:p>
      </dgm:t>
    </dgm:pt>
    <dgm:pt modelId="{288D1365-E6B4-4694-80D4-76498EC810F3}" type="pres">
      <dgm:prSet presAssocID="{B9FB5AAC-8D28-42B0-AB9F-DC951BEAAEB6}" presName="hierRoot2" presStyleCnt="0">
        <dgm:presLayoutVars>
          <dgm:hierBranch val="init"/>
        </dgm:presLayoutVars>
      </dgm:prSet>
      <dgm:spPr/>
    </dgm:pt>
    <dgm:pt modelId="{412F9D0C-B938-4720-BB38-1BDB21C01872}" type="pres">
      <dgm:prSet presAssocID="{B9FB5AAC-8D28-42B0-AB9F-DC951BEAAEB6}" presName="rootComposite" presStyleCnt="0"/>
      <dgm:spPr/>
    </dgm:pt>
    <dgm:pt modelId="{59DF7D17-3154-41C2-B047-C5D618B7B2E9}" type="pres">
      <dgm:prSet presAssocID="{B9FB5AAC-8D28-42B0-AB9F-DC951BEAAEB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6B0ADF-1E37-4D8B-97CD-173A86F4557E}" type="pres">
      <dgm:prSet presAssocID="{B9FB5AAC-8D28-42B0-AB9F-DC951BEAAEB6}" presName="rootConnector" presStyleLbl="node2" presStyleIdx="1" presStyleCnt="4"/>
      <dgm:spPr/>
      <dgm:t>
        <a:bodyPr/>
        <a:lstStyle/>
        <a:p>
          <a:endParaRPr lang="ru-RU"/>
        </a:p>
      </dgm:t>
    </dgm:pt>
    <dgm:pt modelId="{9A934E37-12AF-46C4-9061-26BB66744898}" type="pres">
      <dgm:prSet presAssocID="{B9FB5AAC-8D28-42B0-AB9F-DC951BEAAEB6}" presName="hierChild4" presStyleCnt="0"/>
      <dgm:spPr/>
    </dgm:pt>
    <dgm:pt modelId="{1690F561-6F2F-463F-A6BE-E3D9E52D84FC}" type="pres">
      <dgm:prSet presAssocID="{B9FB5AAC-8D28-42B0-AB9F-DC951BEAAEB6}" presName="hierChild5" presStyleCnt="0"/>
      <dgm:spPr/>
    </dgm:pt>
    <dgm:pt modelId="{992AB1A1-CAA5-4738-99E2-47FE6C75A6A8}" type="pres">
      <dgm:prSet presAssocID="{18C6DDB6-0215-41D8-A3BE-7769EE3B1A9A}" presName="Name37" presStyleLbl="parChTrans1D2" presStyleIdx="2" presStyleCnt="6"/>
      <dgm:spPr/>
      <dgm:t>
        <a:bodyPr/>
        <a:lstStyle/>
        <a:p>
          <a:endParaRPr lang="ru-RU"/>
        </a:p>
      </dgm:t>
    </dgm:pt>
    <dgm:pt modelId="{BE080B31-E3DC-4826-90C0-AA459AF79E18}" type="pres">
      <dgm:prSet presAssocID="{6DFE7C56-21C4-4DA9-BB74-9AC7B99C2F6D}" presName="hierRoot2" presStyleCnt="0">
        <dgm:presLayoutVars>
          <dgm:hierBranch val="init"/>
        </dgm:presLayoutVars>
      </dgm:prSet>
      <dgm:spPr/>
    </dgm:pt>
    <dgm:pt modelId="{287C7105-3BE0-4C5B-B5AE-5C654E079F7F}" type="pres">
      <dgm:prSet presAssocID="{6DFE7C56-21C4-4DA9-BB74-9AC7B99C2F6D}" presName="rootComposite" presStyleCnt="0"/>
      <dgm:spPr/>
    </dgm:pt>
    <dgm:pt modelId="{E7C9932A-ADF8-4896-A6DE-C7BAD5C428F4}" type="pres">
      <dgm:prSet presAssocID="{6DFE7C56-21C4-4DA9-BB74-9AC7B99C2F6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1C4D97-6733-452D-A2B1-F44AEC553935}" type="pres">
      <dgm:prSet presAssocID="{6DFE7C56-21C4-4DA9-BB74-9AC7B99C2F6D}" presName="rootConnector" presStyleLbl="node2" presStyleIdx="2" presStyleCnt="4"/>
      <dgm:spPr/>
      <dgm:t>
        <a:bodyPr/>
        <a:lstStyle/>
        <a:p>
          <a:endParaRPr lang="ru-RU"/>
        </a:p>
      </dgm:t>
    </dgm:pt>
    <dgm:pt modelId="{B317EEEE-FB30-4903-9A87-256E1C0293BB}" type="pres">
      <dgm:prSet presAssocID="{6DFE7C56-21C4-4DA9-BB74-9AC7B99C2F6D}" presName="hierChild4" presStyleCnt="0"/>
      <dgm:spPr/>
    </dgm:pt>
    <dgm:pt modelId="{6BE1117E-74D8-4A82-9947-56C662EAB703}" type="pres">
      <dgm:prSet presAssocID="{6DFE7C56-21C4-4DA9-BB74-9AC7B99C2F6D}" presName="hierChild5" presStyleCnt="0"/>
      <dgm:spPr/>
    </dgm:pt>
    <dgm:pt modelId="{6F8D78EC-AE9F-41B6-9929-B0518DC3EE24}" type="pres">
      <dgm:prSet presAssocID="{6EE4E442-E7C2-4FEA-93A4-75256ACCBEA6}" presName="Name37" presStyleLbl="parChTrans1D2" presStyleIdx="3" presStyleCnt="6"/>
      <dgm:spPr/>
      <dgm:t>
        <a:bodyPr/>
        <a:lstStyle/>
        <a:p>
          <a:endParaRPr lang="ru-RU"/>
        </a:p>
      </dgm:t>
    </dgm:pt>
    <dgm:pt modelId="{3234DEAC-0AD7-4601-A5EA-0594295AF600}" type="pres">
      <dgm:prSet presAssocID="{CFF5274E-3EB7-448B-9831-22111D4B98A4}" presName="hierRoot2" presStyleCnt="0">
        <dgm:presLayoutVars>
          <dgm:hierBranch val="init"/>
        </dgm:presLayoutVars>
      </dgm:prSet>
      <dgm:spPr/>
    </dgm:pt>
    <dgm:pt modelId="{6CB36FDF-135D-4DEA-81AF-9C1CDA61A4B5}" type="pres">
      <dgm:prSet presAssocID="{CFF5274E-3EB7-448B-9831-22111D4B98A4}" presName="rootComposite" presStyleCnt="0"/>
      <dgm:spPr/>
    </dgm:pt>
    <dgm:pt modelId="{E6C0A656-C12B-478B-BBD7-DD285FDFA403}" type="pres">
      <dgm:prSet presAssocID="{CFF5274E-3EB7-448B-9831-22111D4B98A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665456-D7E8-486B-AB90-39DC5CAA85F6}" type="pres">
      <dgm:prSet presAssocID="{CFF5274E-3EB7-448B-9831-22111D4B98A4}" presName="rootConnector" presStyleLbl="node2" presStyleIdx="3" presStyleCnt="4"/>
      <dgm:spPr/>
      <dgm:t>
        <a:bodyPr/>
        <a:lstStyle/>
        <a:p>
          <a:endParaRPr lang="ru-RU"/>
        </a:p>
      </dgm:t>
    </dgm:pt>
    <dgm:pt modelId="{B2E7E4BA-E42C-44B6-9BAC-07EAE2FC1E7A}" type="pres">
      <dgm:prSet presAssocID="{CFF5274E-3EB7-448B-9831-22111D4B98A4}" presName="hierChild4" presStyleCnt="0"/>
      <dgm:spPr/>
    </dgm:pt>
    <dgm:pt modelId="{CA5D6319-A563-445E-A735-DEEFC46C3DBA}" type="pres">
      <dgm:prSet presAssocID="{CFF5274E-3EB7-448B-9831-22111D4B98A4}" presName="hierChild5" presStyleCnt="0"/>
      <dgm:spPr/>
    </dgm:pt>
    <dgm:pt modelId="{08EFDCCF-A63A-46D8-8810-A4EA1F486741}" type="pres">
      <dgm:prSet presAssocID="{74B3C00D-7FBC-4861-8951-BB725492E489}" presName="hierChild3" presStyleCnt="0"/>
      <dgm:spPr/>
    </dgm:pt>
    <dgm:pt modelId="{5B9C8B82-2DE7-4EF3-B044-4322CD37E4AE}" type="pres">
      <dgm:prSet presAssocID="{907F2FC5-4719-4B8F-90D2-723121570D2A}" presName="Name111" presStyleLbl="parChTrans1D2" presStyleIdx="4" presStyleCnt="6"/>
      <dgm:spPr/>
      <dgm:t>
        <a:bodyPr/>
        <a:lstStyle/>
        <a:p>
          <a:endParaRPr lang="ru-RU"/>
        </a:p>
      </dgm:t>
    </dgm:pt>
    <dgm:pt modelId="{165E2B56-B228-4089-BDBC-452F036A5BE8}" type="pres">
      <dgm:prSet presAssocID="{EFFF064A-0A5A-4E31-922D-C543F17B71EB}" presName="hierRoot3" presStyleCnt="0">
        <dgm:presLayoutVars>
          <dgm:hierBranch val="init"/>
        </dgm:presLayoutVars>
      </dgm:prSet>
      <dgm:spPr/>
    </dgm:pt>
    <dgm:pt modelId="{CEA3039B-FAD3-48C5-B560-0D5BF8883EF5}" type="pres">
      <dgm:prSet presAssocID="{EFFF064A-0A5A-4E31-922D-C543F17B71EB}" presName="rootComposite3" presStyleCnt="0"/>
      <dgm:spPr/>
    </dgm:pt>
    <dgm:pt modelId="{026684B5-5D45-43D9-9955-2898FB1A449F}" type="pres">
      <dgm:prSet presAssocID="{EFFF064A-0A5A-4E31-922D-C543F17B71EB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02C4DF-BA96-46A9-8C3F-3EA10A3C53DB}" type="pres">
      <dgm:prSet presAssocID="{EFFF064A-0A5A-4E31-922D-C543F17B71EB}" presName="rootConnector3" presStyleLbl="asst1" presStyleIdx="0" presStyleCnt="2"/>
      <dgm:spPr/>
      <dgm:t>
        <a:bodyPr/>
        <a:lstStyle/>
        <a:p>
          <a:endParaRPr lang="ru-RU"/>
        </a:p>
      </dgm:t>
    </dgm:pt>
    <dgm:pt modelId="{B9C72142-B4FC-4B48-A3C6-3F96A93E0D5D}" type="pres">
      <dgm:prSet presAssocID="{EFFF064A-0A5A-4E31-922D-C543F17B71EB}" presName="hierChild6" presStyleCnt="0"/>
      <dgm:spPr/>
    </dgm:pt>
    <dgm:pt modelId="{B7C533A7-F57A-41B7-8339-40262284EAF8}" type="pres">
      <dgm:prSet presAssocID="{EFFF064A-0A5A-4E31-922D-C543F17B71EB}" presName="hierChild7" presStyleCnt="0"/>
      <dgm:spPr/>
    </dgm:pt>
    <dgm:pt modelId="{7C25A52D-1783-451F-9C47-079B3807F775}" type="pres">
      <dgm:prSet presAssocID="{1E273EF7-921E-4F1B-B0DE-0EA490EF7A25}" presName="Name111" presStyleLbl="parChTrans1D2" presStyleIdx="5" presStyleCnt="6"/>
      <dgm:spPr/>
      <dgm:t>
        <a:bodyPr/>
        <a:lstStyle/>
        <a:p>
          <a:endParaRPr lang="ru-RU"/>
        </a:p>
      </dgm:t>
    </dgm:pt>
    <dgm:pt modelId="{FF6EC3FF-6D67-4BFE-B573-7C33FBEB8DA8}" type="pres">
      <dgm:prSet presAssocID="{AC5A5165-3585-47B1-B585-8ADC1847944D}" presName="hierRoot3" presStyleCnt="0">
        <dgm:presLayoutVars>
          <dgm:hierBranch val="init"/>
        </dgm:presLayoutVars>
      </dgm:prSet>
      <dgm:spPr/>
    </dgm:pt>
    <dgm:pt modelId="{0983672A-A6BE-4E30-8A11-6802F65934D7}" type="pres">
      <dgm:prSet presAssocID="{AC5A5165-3585-47B1-B585-8ADC1847944D}" presName="rootComposite3" presStyleCnt="0"/>
      <dgm:spPr/>
    </dgm:pt>
    <dgm:pt modelId="{D64A720C-3164-4D96-84AE-98C8A9EB5136}" type="pres">
      <dgm:prSet presAssocID="{AC5A5165-3585-47B1-B585-8ADC1847944D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1069F2-E643-4DDC-99B8-16E756126183}" type="pres">
      <dgm:prSet presAssocID="{AC5A5165-3585-47B1-B585-8ADC1847944D}" presName="rootConnector3" presStyleLbl="asst1" presStyleIdx="1" presStyleCnt="2"/>
      <dgm:spPr/>
      <dgm:t>
        <a:bodyPr/>
        <a:lstStyle/>
        <a:p>
          <a:endParaRPr lang="ru-RU"/>
        </a:p>
      </dgm:t>
    </dgm:pt>
    <dgm:pt modelId="{A24367EF-A44D-4D42-AE9C-6DA06C5587ED}" type="pres">
      <dgm:prSet presAssocID="{AC5A5165-3585-47B1-B585-8ADC1847944D}" presName="hierChild6" presStyleCnt="0"/>
      <dgm:spPr/>
    </dgm:pt>
    <dgm:pt modelId="{6F0827C7-F62C-4C6F-AC2D-4FE16D245352}" type="pres">
      <dgm:prSet presAssocID="{AC5A5165-3585-47B1-B585-8ADC1847944D}" presName="hierChild7" presStyleCnt="0"/>
      <dgm:spPr/>
    </dgm:pt>
  </dgm:ptLst>
  <dgm:cxnLst>
    <dgm:cxn modelId="{39FBD064-AD50-4BE7-9660-B58CCF62C7F0}" type="presOf" srcId="{C5F8B2D5-324F-45B9-9EAE-E143A2682363}" destId="{17399245-C6F1-477C-A36A-5701B8FF5B2A}" srcOrd="0" destOrd="0" presId="urn:microsoft.com/office/officeart/2005/8/layout/orgChart1"/>
    <dgm:cxn modelId="{041078A0-8E91-4967-9EBF-58E91665518E}" srcId="{C5F8B2D5-324F-45B9-9EAE-E143A2682363}" destId="{74B3C00D-7FBC-4861-8951-BB725492E489}" srcOrd="0" destOrd="0" parTransId="{AF8690A9-1D49-40E1-862A-34281496C00E}" sibTransId="{6157CD97-577F-43AF-AFA5-189ECCB70521}"/>
    <dgm:cxn modelId="{DA634445-8FB1-42CE-B451-B1FE18952D18}" type="presOf" srcId="{74B3C00D-7FBC-4861-8951-BB725492E489}" destId="{06B94C24-9EA2-4BFC-8CE5-586074FB8765}" srcOrd="0" destOrd="0" presId="urn:microsoft.com/office/officeart/2005/8/layout/orgChart1"/>
    <dgm:cxn modelId="{03E28A5D-8311-4817-BD9C-E95D22FB6109}" type="presOf" srcId="{6DFE7C56-21C4-4DA9-BB74-9AC7B99C2F6D}" destId="{DF1C4D97-6733-452D-A2B1-F44AEC553935}" srcOrd="1" destOrd="0" presId="urn:microsoft.com/office/officeart/2005/8/layout/orgChart1"/>
    <dgm:cxn modelId="{A6CC0E83-9672-46FC-9FEF-748DB3D8B483}" type="presOf" srcId="{AC5A5165-3585-47B1-B585-8ADC1847944D}" destId="{D64A720C-3164-4D96-84AE-98C8A9EB5136}" srcOrd="0" destOrd="0" presId="urn:microsoft.com/office/officeart/2005/8/layout/orgChart1"/>
    <dgm:cxn modelId="{65A0B3A9-FEED-4CF1-BD39-DAAAAF76F7A2}" type="presOf" srcId="{CFF5274E-3EB7-448B-9831-22111D4B98A4}" destId="{E6C0A656-C12B-478B-BBD7-DD285FDFA403}" srcOrd="0" destOrd="0" presId="urn:microsoft.com/office/officeart/2005/8/layout/orgChart1"/>
    <dgm:cxn modelId="{5C2E5EDC-859D-4DED-A60A-AA588052ADC7}" srcId="{74B3C00D-7FBC-4861-8951-BB725492E489}" destId="{0E0A1DD3-4018-4CD7-98A4-B4383443B8CE}" srcOrd="2" destOrd="0" parTransId="{CB9D05C0-49A5-4CA7-B40A-7E9B6EE973C0}" sibTransId="{3EFF4A78-DFAE-48F4-8F2B-F65B4CBBDDFC}"/>
    <dgm:cxn modelId="{53235332-8727-4471-AD45-9BBD6C684F4C}" type="presOf" srcId="{907F2FC5-4719-4B8F-90D2-723121570D2A}" destId="{5B9C8B82-2DE7-4EF3-B044-4322CD37E4AE}" srcOrd="0" destOrd="0" presId="urn:microsoft.com/office/officeart/2005/8/layout/orgChart1"/>
    <dgm:cxn modelId="{7B4FE7A8-ADF3-4159-B2C3-93EF656FDA31}" type="presOf" srcId="{0E0A1DD3-4018-4CD7-98A4-B4383443B8CE}" destId="{6F3005FA-25D3-4780-B29D-51474F2543E1}" srcOrd="1" destOrd="0" presId="urn:microsoft.com/office/officeart/2005/8/layout/orgChart1"/>
    <dgm:cxn modelId="{B931C7F2-4189-4509-9D24-0650128ED61E}" srcId="{74B3C00D-7FBC-4861-8951-BB725492E489}" destId="{AC5A5165-3585-47B1-B585-8ADC1847944D}" srcOrd="1" destOrd="0" parTransId="{1E273EF7-921E-4F1B-B0DE-0EA490EF7A25}" sibTransId="{520E785E-8ADA-431E-9AA9-2C7E6958630C}"/>
    <dgm:cxn modelId="{2AE08CEC-7902-4DB8-A51E-C59542D2F470}" type="presOf" srcId="{18C6DDB6-0215-41D8-A3BE-7769EE3B1A9A}" destId="{992AB1A1-CAA5-4738-99E2-47FE6C75A6A8}" srcOrd="0" destOrd="0" presId="urn:microsoft.com/office/officeart/2005/8/layout/orgChart1"/>
    <dgm:cxn modelId="{0E3A34D0-AA32-4056-BF8B-790D2E79C266}" type="presOf" srcId="{0E0A1DD3-4018-4CD7-98A4-B4383443B8CE}" destId="{9D21C0D2-C0C2-4520-8D88-BC85D9DA016C}" srcOrd="0" destOrd="0" presId="urn:microsoft.com/office/officeart/2005/8/layout/orgChart1"/>
    <dgm:cxn modelId="{E07A2025-69D1-4535-B330-62974FE441BA}" srcId="{74B3C00D-7FBC-4861-8951-BB725492E489}" destId="{CFF5274E-3EB7-448B-9831-22111D4B98A4}" srcOrd="5" destOrd="0" parTransId="{6EE4E442-E7C2-4FEA-93A4-75256ACCBEA6}" sibTransId="{C451395B-C1F0-4A5A-B9E0-53B8F93E8D7B}"/>
    <dgm:cxn modelId="{CE02EE88-0C77-4D85-A29C-F7AB8265EBED}" srcId="{74B3C00D-7FBC-4861-8951-BB725492E489}" destId="{EFFF064A-0A5A-4E31-922D-C543F17B71EB}" srcOrd="0" destOrd="0" parTransId="{907F2FC5-4719-4B8F-90D2-723121570D2A}" sibTransId="{F71443FE-03B7-4942-963E-14AF6834431C}"/>
    <dgm:cxn modelId="{4297897B-4551-4BBA-93FA-093D8D4FD3CD}" type="presOf" srcId="{CFF5274E-3EB7-448B-9831-22111D4B98A4}" destId="{EE665456-D7E8-486B-AB90-39DC5CAA85F6}" srcOrd="1" destOrd="0" presId="urn:microsoft.com/office/officeart/2005/8/layout/orgChart1"/>
    <dgm:cxn modelId="{951C8888-FBD1-4CC3-88DE-62D31836214A}" type="presOf" srcId="{EFFF064A-0A5A-4E31-922D-C543F17B71EB}" destId="{026684B5-5D45-43D9-9955-2898FB1A449F}" srcOrd="0" destOrd="0" presId="urn:microsoft.com/office/officeart/2005/8/layout/orgChart1"/>
    <dgm:cxn modelId="{C93796FA-8BB4-49D3-B043-6D817518BF36}" type="presOf" srcId="{AC5A5165-3585-47B1-B585-8ADC1847944D}" destId="{081069F2-E643-4DDC-99B8-16E756126183}" srcOrd="1" destOrd="0" presId="urn:microsoft.com/office/officeart/2005/8/layout/orgChart1"/>
    <dgm:cxn modelId="{C29D41DB-6C64-4A25-8E55-7FD2B7E93F7B}" type="presOf" srcId="{B9FB5AAC-8D28-42B0-AB9F-DC951BEAAEB6}" destId="{59DF7D17-3154-41C2-B047-C5D618B7B2E9}" srcOrd="0" destOrd="0" presId="urn:microsoft.com/office/officeart/2005/8/layout/orgChart1"/>
    <dgm:cxn modelId="{45FFD5BA-A685-4A8C-A9D6-BF0329DC03BE}" srcId="{74B3C00D-7FBC-4861-8951-BB725492E489}" destId="{6DFE7C56-21C4-4DA9-BB74-9AC7B99C2F6D}" srcOrd="4" destOrd="0" parTransId="{18C6DDB6-0215-41D8-A3BE-7769EE3B1A9A}" sibTransId="{6777175D-C1F3-46D2-B955-4F9E14A5FD23}"/>
    <dgm:cxn modelId="{D927BDF5-4C36-4DD6-9F5D-72A613258E13}" type="presOf" srcId="{CB9D05C0-49A5-4CA7-B40A-7E9B6EE973C0}" destId="{5FC55CFE-784E-4131-93C5-6149376A3663}" srcOrd="0" destOrd="0" presId="urn:microsoft.com/office/officeart/2005/8/layout/orgChart1"/>
    <dgm:cxn modelId="{CDC52AEB-6705-40B0-A499-6B17727E00D7}" type="presOf" srcId="{B9FB5AAC-8D28-42B0-AB9F-DC951BEAAEB6}" destId="{476B0ADF-1E37-4D8B-97CD-173A86F4557E}" srcOrd="1" destOrd="0" presId="urn:microsoft.com/office/officeart/2005/8/layout/orgChart1"/>
    <dgm:cxn modelId="{7C70D7D1-6F33-48E8-B741-6C4DDEF471F8}" type="presOf" srcId="{6DFE7C56-21C4-4DA9-BB74-9AC7B99C2F6D}" destId="{E7C9932A-ADF8-4896-A6DE-C7BAD5C428F4}" srcOrd="0" destOrd="0" presId="urn:microsoft.com/office/officeart/2005/8/layout/orgChart1"/>
    <dgm:cxn modelId="{DD4C8EEE-7072-431E-9999-C528C02F6BB1}" type="presOf" srcId="{74B3C00D-7FBC-4861-8951-BB725492E489}" destId="{1ADF2593-3EB1-4A0A-A255-CBDD86B84F10}" srcOrd="1" destOrd="0" presId="urn:microsoft.com/office/officeart/2005/8/layout/orgChart1"/>
    <dgm:cxn modelId="{735607D2-272E-4BAF-84FC-06D45EEAF4AB}" type="presOf" srcId="{6EE4E442-E7C2-4FEA-93A4-75256ACCBEA6}" destId="{6F8D78EC-AE9F-41B6-9929-B0518DC3EE24}" srcOrd="0" destOrd="0" presId="urn:microsoft.com/office/officeart/2005/8/layout/orgChart1"/>
    <dgm:cxn modelId="{6777341C-3E91-4807-BECD-E275EEB312E3}" type="presOf" srcId="{1E273EF7-921E-4F1B-B0DE-0EA490EF7A25}" destId="{7C25A52D-1783-451F-9C47-079B3807F775}" srcOrd="0" destOrd="0" presId="urn:microsoft.com/office/officeart/2005/8/layout/orgChart1"/>
    <dgm:cxn modelId="{A3ABFBEC-47AF-414E-942C-2D6BAC825C9F}" type="presOf" srcId="{EFFF064A-0A5A-4E31-922D-C543F17B71EB}" destId="{A802C4DF-BA96-46A9-8C3F-3EA10A3C53DB}" srcOrd="1" destOrd="0" presId="urn:microsoft.com/office/officeart/2005/8/layout/orgChart1"/>
    <dgm:cxn modelId="{6A4503B2-6E8D-408E-831F-19555B1E968E}" type="presOf" srcId="{A4630EB1-07E6-48C1-BECB-6808A7E5F680}" destId="{53E4B7D3-32D3-40E4-9469-977DD69D7356}" srcOrd="0" destOrd="0" presId="urn:microsoft.com/office/officeart/2005/8/layout/orgChart1"/>
    <dgm:cxn modelId="{1EB26535-CAEF-4705-B768-E45478969EAE}" srcId="{74B3C00D-7FBC-4861-8951-BB725492E489}" destId="{B9FB5AAC-8D28-42B0-AB9F-DC951BEAAEB6}" srcOrd="3" destOrd="0" parTransId="{A4630EB1-07E6-48C1-BECB-6808A7E5F680}" sibTransId="{9F3D65B7-D283-4FCD-9DD0-652EB8E08261}"/>
    <dgm:cxn modelId="{DF45D5F9-5B8A-4A6D-B17D-3B9736BC4CAF}" type="presParOf" srcId="{17399245-C6F1-477C-A36A-5701B8FF5B2A}" destId="{59A38077-88DB-4D91-B0ED-30810FD4C55D}" srcOrd="0" destOrd="0" presId="urn:microsoft.com/office/officeart/2005/8/layout/orgChart1"/>
    <dgm:cxn modelId="{D71861DF-BFDC-4E1B-B74A-9C0E1BAEE1F0}" type="presParOf" srcId="{59A38077-88DB-4D91-B0ED-30810FD4C55D}" destId="{77E431F4-7D11-4F14-AFED-A437A9DF3425}" srcOrd="0" destOrd="0" presId="urn:microsoft.com/office/officeart/2005/8/layout/orgChart1"/>
    <dgm:cxn modelId="{80C432EA-7FE1-44D9-A741-4B0323D3A758}" type="presParOf" srcId="{77E431F4-7D11-4F14-AFED-A437A9DF3425}" destId="{06B94C24-9EA2-4BFC-8CE5-586074FB8765}" srcOrd="0" destOrd="0" presId="urn:microsoft.com/office/officeart/2005/8/layout/orgChart1"/>
    <dgm:cxn modelId="{034A978A-2DDA-4508-93D5-5C8EE6A739F6}" type="presParOf" srcId="{77E431F4-7D11-4F14-AFED-A437A9DF3425}" destId="{1ADF2593-3EB1-4A0A-A255-CBDD86B84F10}" srcOrd="1" destOrd="0" presId="urn:microsoft.com/office/officeart/2005/8/layout/orgChart1"/>
    <dgm:cxn modelId="{E17B0B6F-85CF-4E1A-8738-12A6DEB7988D}" type="presParOf" srcId="{59A38077-88DB-4D91-B0ED-30810FD4C55D}" destId="{A0F3A6DB-3DF4-44B2-A57A-2F69C0633833}" srcOrd="1" destOrd="0" presId="urn:microsoft.com/office/officeart/2005/8/layout/orgChart1"/>
    <dgm:cxn modelId="{F59EBDCE-3D57-4449-AE67-E7E7FD6678DC}" type="presParOf" srcId="{A0F3A6DB-3DF4-44B2-A57A-2F69C0633833}" destId="{5FC55CFE-784E-4131-93C5-6149376A3663}" srcOrd="0" destOrd="0" presId="urn:microsoft.com/office/officeart/2005/8/layout/orgChart1"/>
    <dgm:cxn modelId="{ADCE6821-E1F4-4503-B979-0EF5A0B6B41F}" type="presParOf" srcId="{A0F3A6DB-3DF4-44B2-A57A-2F69C0633833}" destId="{28C5BAED-C940-4B5B-9889-A011F6C8A097}" srcOrd="1" destOrd="0" presId="urn:microsoft.com/office/officeart/2005/8/layout/orgChart1"/>
    <dgm:cxn modelId="{EC6FB1D2-B760-46E2-88DB-39DC7461422C}" type="presParOf" srcId="{28C5BAED-C940-4B5B-9889-A011F6C8A097}" destId="{58C88FB8-737B-4EA7-8C4D-62A5FC987147}" srcOrd="0" destOrd="0" presId="urn:microsoft.com/office/officeart/2005/8/layout/orgChart1"/>
    <dgm:cxn modelId="{CA423AD9-6CD2-46AF-B53D-08B885A9419F}" type="presParOf" srcId="{58C88FB8-737B-4EA7-8C4D-62A5FC987147}" destId="{9D21C0D2-C0C2-4520-8D88-BC85D9DA016C}" srcOrd="0" destOrd="0" presId="urn:microsoft.com/office/officeart/2005/8/layout/orgChart1"/>
    <dgm:cxn modelId="{DB3B029D-53F4-4F64-A35F-5E6DAB991F07}" type="presParOf" srcId="{58C88FB8-737B-4EA7-8C4D-62A5FC987147}" destId="{6F3005FA-25D3-4780-B29D-51474F2543E1}" srcOrd="1" destOrd="0" presId="urn:microsoft.com/office/officeart/2005/8/layout/orgChart1"/>
    <dgm:cxn modelId="{91C68CE7-7A89-424D-BFA8-8DD1BB81F22B}" type="presParOf" srcId="{28C5BAED-C940-4B5B-9889-A011F6C8A097}" destId="{BC1D2011-BE90-462B-B72A-92EA5EE95C0C}" srcOrd="1" destOrd="0" presId="urn:microsoft.com/office/officeart/2005/8/layout/orgChart1"/>
    <dgm:cxn modelId="{EED433FB-B87C-4164-AB6D-B1A99F41F261}" type="presParOf" srcId="{28C5BAED-C940-4B5B-9889-A011F6C8A097}" destId="{60520D15-BF9F-4F34-92F3-248F34601971}" srcOrd="2" destOrd="0" presId="urn:microsoft.com/office/officeart/2005/8/layout/orgChart1"/>
    <dgm:cxn modelId="{B4574453-47CD-4959-A6BE-B1FE911F143B}" type="presParOf" srcId="{A0F3A6DB-3DF4-44B2-A57A-2F69C0633833}" destId="{53E4B7D3-32D3-40E4-9469-977DD69D7356}" srcOrd="2" destOrd="0" presId="urn:microsoft.com/office/officeart/2005/8/layout/orgChart1"/>
    <dgm:cxn modelId="{ED4AB62C-7116-4BFA-9A96-1E1EB268DE46}" type="presParOf" srcId="{A0F3A6DB-3DF4-44B2-A57A-2F69C0633833}" destId="{288D1365-E6B4-4694-80D4-76498EC810F3}" srcOrd="3" destOrd="0" presId="urn:microsoft.com/office/officeart/2005/8/layout/orgChart1"/>
    <dgm:cxn modelId="{CB29884A-3ED7-4EA9-B2CD-D7B3391E111B}" type="presParOf" srcId="{288D1365-E6B4-4694-80D4-76498EC810F3}" destId="{412F9D0C-B938-4720-BB38-1BDB21C01872}" srcOrd="0" destOrd="0" presId="urn:microsoft.com/office/officeart/2005/8/layout/orgChart1"/>
    <dgm:cxn modelId="{5E94C62E-BE7E-4D82-9561-3AA262B75417}" type="presParOf" srcId="{412F9D0C-B938-4720-BB38-1BDB21C01872}" destId="{59DF7D17-3154-41C2-B047-C5D618B7B2E9}" srcOrd="0" destOrd="0" presId="urn:microsoft.com/office/officeart/2005/8/layout/orgChart1"/>
    <dgm:cxn modelId="{5EB895F1-B6B5-406A-BD39-F09CEF2E668E}" type="presParOf" srcId="{412F9D0C-B938-4720-BB38-1BDB21C01872}" destId="{476B0ADF-1E37-4D8B-97CD-173A86F4557E}" srcOrd="1" destOrd="0" presId="urn:microsoft.com/office/officeart/2005/8/layout/orgChart1"/>
    <dgm:cxn modelId="{8BC04172-6BEE-4996-B5F9-4281AC35A807}" type="presParOf" srcId="{288D1365-E6B4-4694-80D4-76498EC810F3}" destId="{9A934E37-12AF-46C4-9061-26BB66744898}" srcOrd="1" destOrd="0" presId="urn:microsoft.com/office/officeart/2005/8/layout/orgChart1"/>
    <dgm:cxn modelId="{CBA0B74E-30DF-4AD2-BB47-6990E65D939D}" type="presParOf" srcId="{288D1365-E6B4-4694-80D4-76498EC810F3}" destId="{1690F561-6F2F-463F-A6BE-E3D9E52D84FC}" srcOrd="2" destOrd="0" presId="urn:microsoft.com/office/officeart/2005/8/layout/orgChart1"/>
    <dgm:cxn modelId="{1B75079B-4810-405B-856E-A20FEFBE7501}" type="presParOf" srcId="{A0F3A6DB-3DF4-44B2-A57A-2F69C0633833}" destId="{992AB1A1-CAA5-4738-99E2-47FE6C75A6A8}" srcOrd="4" destOrd="0" presId="urn:microsoft.com/office/officeart/2005/8/layout/orgChart1"/>
    <dgm:cxn modelId="{4215E735-8DC6-4C9E-A0DE-49560F744FC5}" type="presParOf" srcId="{A0F3A6DB-3DF4-44B2-A57A-2F69C0633833}" destId="{BE080B31-E3DC-4826-90C0-AA459AF79E18}" srcOrd="5" destOrd="0" presId="urn:microsoft.com/office/officeart/2005/8/layout/orgChart1"/>
    <dgm:cxn modelId="{89E73374-DBA4-43A9-BE66-49804C3CE556}" type="presParOf" srcId="{BE080B31-E3DC-4826-90C0-AA459AF79E18}" destId="{287C7105-3BE0-4C5B-B5AE-5C654E079F7F}" srcOrd="0" destOrd="0" presId="urn:microsoft.com/office/officeart/2005/8/layout/orgChart1"/>
    <dgm:cxn modelId="{0D4F54F3-90C9-4CC9-BDD0-44313301EB34}" type="presParOf" srcId="{287C7105-3BE0-4C5B-B5AE-5C654E079F7F}" destId="{E7C9932A-ADF8-4896-A6DE-C7BAD5C428F4}" srcOrd="0" destOrd="0" presId="urn:microsoft.com/office/officeart/2005/8/layout/orgChart1"/>
    <dgm:cxn modelId="{DDE0CB2B-8AFD-47C6-82EA-B794446CE325}" type="presParOf" srcId="{287C7105-3BE0-4C5B-B5AE-5C654E079F7F}" destId="{DF1C4D97-6733-452D-A2B1-F44AEC553935}" srcOrd="1" destOrd="0" presId="urn:microsoft.com/office/officeart/2005/8/layout/orgChart1"/>
    <dgm:cxn modelId="{09CE7EE2-5100-4F57-B980-E3E5009E7FA7}" type="presParOf" srcId="{BE080B31-E3DC-4826-90C0-AA459AF79E18}" destId="{B317EEEE-FB30-4903-9A87-256E1C0293BB}" srcOrd="1" destOrd="0" presId="urn:microsoft.com/office/officeart/2005/8/layout/orgChart1"/>
    <dgm:cxn modelId="{3BC35CEF-8B51-42BD-B08E-46912B87B57E}" type="presParOf" srcId="{BE080B31-E3DC-4826-90C0-AA459AF79E18}" destId="{6BE1117E-74D8-4A82-9947-56C662EAB703}" srcOrd="2" destOrd="0" presId="urn:microsoft.com/office/officeart/2005/8/layout/orgChart1"/>
    <dgm:cxn modelId="{4183E51A-2029-4AB3-A153-665ADDA1DC43}" type="presParOf" srcId="{A0F3A6DB-3DF4-44B2-A57A-2F69C0633833}" destId="{6F8D78EC-AE9F-41B6-9929-B0518DC3EE24}" srcOrd="6" destOrd="0" presId="urn:microsoft.com/office/officeart/2005/8/layout/orgChart1"/>
    <dgm:cxn modelId="{D04D395F-1BD7-4A1E-B93E-207CAB758ACD}" type="presParOf" srcId="{A0F3A6DB-3DF4-44B2-A57A-2F69C0633833}" destId="{3234DEAC-0AD7-4601-A5EA-0594295AF600}" srcOrd="7" destOrd="0" presId="urn:microsoft.com/office/officeart/2005/8/layout/orgChart1"/>
    <dgm:cxn modelId="{7AC980E6-B763-47CF-9F46-2C808C8FEBE7}" type="presParOf" srcId="{3234DEAC-0AD7-4601-A5EA-0594295AF600}" destId="{6CB36FDF-135D-4DEA-81AF-9C1CDA61A4B5}" srcOrd="0" destOrd="0" presId="urn:microsoft.com/office/officeart/2005/8/layout/orgChart1"/>
    <dgm:cxn modelId="{DFD8AA6F-DA4C-4492-876E-41BB2CD972F1}" type="presParOf" srcId="{6CB36FDF-135D-4DEA-81AF-9C1CDA61A4B5}" destId="{E6C0A656-C12B-478B-BBD7-DD285FDFA403}" srcOrd="0" destOrd="0" presId="urn:microsoft.com/office/officeart/2005/8/layout/orgChart1"/>
    <dgm:cxn modelId="{4845891C-A51E-4D87-A2F8-5E8AD4FBBC27}" type="presParOf" srcId="{6CB36FDF-135D-4DEA-81AF-9C1CDA61A4B5}" destId="{EE665456-D7E8-486B-AB90-39DC5CAA85F6}" srcOrd="1" destOrd="0" presId="urn:microsoft.com/office/officeart/2005/8/layout/orgChart1"/>
    <dgm:cxn modelId="{27F1B6D2-34ED-4EC2-B6F0-043D80455FA7}" type="presParOf" srcId="{3234DEAC-0AD7-4601-A5EA-0594295AF600}" destId="{B2E7E4BA-E42C-44B6-9BAC-07EAE2FC1E7A}" srcOrd="1" destOrd="0" presId="urn:microsoft.com/office/officeart/2005/8/layout/orgChart1"/>
    <dgm:cxn modelId="{B608AF41-525D-4A5C-A688-9C9F47522111}" type="presParOf" srcId="{3234DEAC-0AD7-4601-A5EA-0594295AF600}" destId="{CA5D6319-A563-445E-A735-DEEFC46C3DBA}" srcOrd="2" destOrd="0" presId="urn:microsoft.com/office/officeart/2005/8/layout/orgChart1"/>
    <dgm:cxn modelId="{781280E4-3F25-4E48-83D5-EF50519C7C60}" type="presParOf" srcId="{59A38077-88DB-4D91-B0ED-30810FD4C55D}" destId="{08EFDCCF-A63A-46D8-8810-A4EA1F486741}" srcOrd="2" destOrd="0" presId="urn:microsoft.com/office/officeart/2005/8/layout/orgChart1"/>
    <dgm:cxn modelId="{2C48ED99-B744-4B9A-B7E9-08ECAC8A1D58}" type="presParOf" srcId="{08EFDCCF-A63A-46D8-8810-A4EA1F486741}" destId="{5B9C8B82-2DE7-4EF3-B044-4322CD37E4AE}" srcOrd="0" destOrd="0" presId="urn:microsoft.com/office/officeart/2005/8/layout/orgChart1"/>
    <dgm:cxn modelId="{366D5627-D75B-4827-838F-084ECA328F56}" type="presParOf" srcId="{08EFDCCF-A63A-46D8-8810-A4EA1F486741}" destId="{165E2B56-B228-4089-BDBC-452F036A5BE8}" srcOrd="1" destOrd="0" presId="urn:microsoft.com/office/officeart/2005/8/layout/orgChart1"/>
    <dgm:cxn modelId="{E12FD72A-A58C-4A6D-95F4-8885C3B82028}" type="presParOf" srcId="{165E2B56-B228-4089-BDBC-452F036A5BE8}" destId="{CEA3039B-FAD3-48C5-B560-0D5BF8883EF5}" srcOrd="0" destOrd="0" presId="urn:microsoft.com/office/officeart/2005/8/layout/orgChart1"/>
    <dgm:cxn modelId="{242F28B3-6D5C-4BBA-A6CA-087FEB62B57D}" type="presParOf" srcId="{CEA3039B-FAD3-48C5-B560-0D5BF8883EF5}" destId="{026684B5-5D45-43D9-9955-2898FB1A449F}" srcOrd="0" destOrd="0" presId="urn:microsoft.com/office/officeart/2005/8/layout/orgChart1"/>
    <dgm:cxn modelId="{EC8A5794-6C61-4418-ADFB-1AE28EC69F83}" type="presParOf" srcId="{CEA3039B-FAD3-48C5-B560-0D5BF8883EF5}" destId="{A802C4DF-BA96-46A9-8C3F-3EA10A3C53DB}" srcOrd="1" destOrd="0" presId="urn:microsoft.com/office/officeart/2005/8/layout/orgChart1"/>
    <dgm:cxn modelId="{339DB835-55A0-4A4F-B3E1-4200548C9E68}" type="presParOf" srcId="{165E2B56-B228-4089-BDBC-452F036A5BE8}" destId="{B9C72142-B4FC-4B48-A3C6-3F96A93E0D5D}" srcOrd="1" destOrd="0" presId="urn:microsoft.com/office/officeart/2005/8/layout/orgChart1"/>
    <dgm:cxn modelId="{81FADD8A-BD29-49CA-8751-FE73B7195B80}" type="presParOf" srcId="{165E2B56-B228-4089-BDBC-452F036A5BE8}" destId="{B7C533A7-F57A-41B7-8339-40262284EAF8}" srcOrd="2" destOrd="0" presId="urn:microsoft.com/office/officeart/2005/8/layout/orgChart1"/>
    <dgm:cxn modelId="{21B7BF96-F159-454C-9DFE-FFE5113B96DB}" type="presParOf" srcId="{08EFDCCF-A63A-46D8-8810-A4EA1F486741}" destId="{7C25A52D-1783-451F-9C47-079B3807F775}" srcOrd="2" destOrd="0" presId="urn:microsoft.com/office/officeart/2005/8/layout/orgChart1"/>
    <dgm:cxn modelId="{410ABBA2-5F83-4980-AE40-9BC417CC837C}" type="presParOf" srcId="{08EFDCCF-A63A-46D8-8810-A4EA1F486741}" destId="{FF6EC3FF-6D67-4BFE-B573-7C33FBEB8DA8}" srcOrd="3" destOrd="0" presId="urn:microsoft.com/office/officeart/2005/8/layout/orgChart1"/>
    <dgm:cxn modelId="{48862077-440D-4620-990E-2486FDA70C30}" type="presParOf" srcId="{FF6EC3FF-6D67-4BFE-B573-7C33FBEB8DA8}" destId="{0983672A-A6BE-4E30-8A11-6802F65934D7}" srcOrd="0" destOrd="0" presId="urn:microsoft.com/office/officeart/2005/8/layout/orgChart1"/>
    <dgm:cxn modelId="{C38743D9-4165-42C4-B3A6-8A72D51DC734}" type="presParOf" srcId="{0983672A-A6BE-4E30-8A11-6802F65934D7}" destId="{D64A720C-3164-4D96-84AE-98C8A9EB5136}" srcOrd="0" destOrd="0" presId="urn:microsoft.com/office/officeart/2005/8/layout/orgChart1"/>
    <dgm:cxn modelId="{0D71AC57-94C7-4E03-8CE5-49B007474859}" type="presParOf" srcId="{0983672A-A6BE-4E30-8A11-6802F65934D7}" destId="{081069F2-E643-4DDC-99B8-16E756126183}" srcOrd="1" destOrd="0" presId="urn:microsoft.com/office/officeart/2005/8/layout/orgChart1"/>
    <dgm:cxn modelId="{CF8589E2-01FE-457A-89F9-35619406D6DB}" type="presParOf" srcId="{FF6EC3FF-6D67-4BFE-B573-7C33FBEB8DA8}" destId="{A24367EF-A44D-4D42-AE9C-6DA06C5587ED}" srcOrd="1" destOrd="0" presId="urn:microsoft.com/office/officeart/2005/8/layout/orgChart1"/>
    <dgm:cxn modelId="{2CB02CFB-6539-40C3-A6BB-FCF4235F8C3B}" type="presParOf" srcId="{FF6EC3FF-6D67-4BFE-B573-7C33FBEB8DA8}" destId="{6F0827C7-F62C-4C6F-AC2D-4FE16D24535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8B6CB-934C-4EE6-914A-0FC46A3E81CE}">
      <dsp:nvSpPr>
        <dsp:cNvPr id="0" name=""/>
        <dsp:cNvSpPr/>
      </dsp:nvSpPr>
      <dsp:spPr>
        <a:xfrm>
          <a:off x="3495304" y="1177681"/>
          <a:ext cx="1699029" cy="146624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3744121" y="1392407"/>
        <a:ext cx="1201395" cy="1036789"/>
      </dsp:txXfrm>
    </dsp:sp>
    <dsp:sp modelId="{B6869BB2-11EE-4755-BF0D-9A079BEF562B}">
      <dsp:nvSpPr>
        <dsp:cNvPr id="0" name=""/>
        <dsp:cNvSpPr/>
      </dsp:nvSpPr>
      <dsp:spPr>
        <a:xfrm rot="16200000">
          <a:off x="4276337" y="1100239"/>
          <a:ext cx="136963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36963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41394" y="1105775"/>
        <a:ext cx="6848" cy="6848"/>
      </dsp:txXfrm>
    </dsp:sp>
    <dsp:sp modelId="{D3EC9FA6-7538-41CD-8BBB-DED4503C9A3D}">
      <dsp:nvSpPr>
        <dsp:cNvPr id="0" name=""/>
        <dsp:cNvSpPr/>
      </dsp:nvSpPr>
      <dsp:spPr>
        <a:xfrm>
          <a:off x="3250116" y="-170156"/>
          <a:ext cx="2189404" cy="12108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Повар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0747" y="7172"/>
        <a:ext cx="1548142" cy="856218"/>
      </dsp:txXfrm>
    </dsp:sp>
    <dsp:sp modelId="{9C96080B-2FCD-4731-8C58-D1EBB6CA1F3A}">
      <dsp:nvSpPr>
        <dsp:cNvPr id="0" name=""/>
        <dsp:cNvSpPr/>
      </dsp:nvSpPr>
      <dsp:spPr>
        <a:xfrm rot="20076574">
          <a:off x="5040858" y="1334032"/>
          <a:ext cx="1000561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000561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16125" y="1317978"/>
        <a:ext cx="50028" cy="50028"/>
      </dsp:txXfrm>
    </dsp:sp>
    <dsp:sp modelId="{81EA41DB-BC3D-48D3-8413-A9B4EE996F80}">
      <dsp:nvSpPr>
        <dsp:cNvPr id="0" name=""/>
        <dsp:cNvSpPr/>
      </dsp:nvSpPr>
      <dsp:spPr>
        <a:xfrm>
          <a:off x="5770391" y="0"/>
          <a:ext cx="2228326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Работник банка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96722" y="206597"/>
        <a:ext cx="1575664" cy="997539"/>
      </dsp:txXfrm>
    </dsp:sp>
    <dsp:sp modelId="{EF823914-9FB2-48F4-BDA1-D56321ADFB5A}">
      <dsp:nvSpPr>
        <dsp:cNvPr id="0" name=""/>
        <dsp:cNvSpPr/>
      </dsp:nvSpPr>
      <dsp:spPr>
        <a:xfrm rot="151362">
          <a:off x="5192656" y="1965195"/>
          <a:ext cx="1180230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180230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53266" y="1944649"/>
        <a:ext cx="59011" cy="59011"/>
      </dsp:txXfrm>
    </dsp:sp>
    <dsp:sp modelId="{64FDB311-BD38-4A6F-BDA6-40ACF8AAA5D6}">
      <dsp:nvSpPr>
        <dsp:cNvPr id="0" name=""/>
        <dsp:cNvSpPr/>
      </dsp:nvSpPr>
      <dsp:spPr>
        <a:xfrm>
          <a:off x="6369792" y="1342710"/>
          <a:ext cx="2181657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Работник торговли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89288" y="1549307"/>
        <a:ext cx="1542665" cy="997539"/>
      </dsp:txXfrm>
    </dsp:sp>
    <dsp:sp modelId="{26CB7B26-8A09-4F87-A2A9-E642121EB9B2}">
      <dsp:nvSpPr>
        <dsp:cNvPr id="0" name=""/>
        <dsp:cNvSpPr/>
      </dsp:nvSpPr>
      <dsp:spPr>
        <a:xfrm rot="1748169">
          <a:off x="5015544" y="2464583"/>
          <a:ext cx="677644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677644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37425" y="2456602"/>
        <a:ext cx="33882" cy="33882"/>
      </dsp:txXfrm>
    </dsp:sp>
    <dsp:sp modelId="{4AF35B05-0283-4814-A280-503826BCA3E4}">
      <dsp:nvSpPr>
        <dsp:cNvPr id="0" name=""/>
        <dsp:cNvSpPr/>
      </dsp:nvSpPr>
      <dsp:spPr>
        <a:xfrm>
          <a:off x="5339499" y="2411964"/>
          <a:ext cx="2339619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Медицинский работник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82128" y="2618561"/>
        <a:ext cx="1654361" cy="997539"/>
      </dsp:txXfrm>
    </dsp:sp>
    <dsp:sp modelId="{B58B95AC-ADDC-4C16-A411-C6C7E571F9B0}">
      <dsp:nvSpPr>
        <dsp:cNvPr id="0" name=""/>
        <dsp:cNvSpPr/>
      </dsp:nvSpPr>
      <dsp:spPr>
        <a:xfrm rot="5454256">
          <a:off x="4280907" y="2686416"/>
          <a:ext cx="103056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03056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329858" y="2692800"/>
        <a:ext cx="5152" cy="5152"/>
      </dsp:txXfrm>
    </dsp:sp>
    <dsp:sp modelId="{D5E96C37-BEFD-4ABD-8496-6398D9176049}">
      <dsp:nvSpPr>
        <dsp:cNvPr id="0" name=""/>
        <dsp:cNvSpPr/>
      </dsp:nvSpPr>
      <dsp:spPr>
        <a:xfrm>
          <a:off x="3304902" y="2746867"/>
          <a:ext cx="2033446" cy="12667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Статист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02693" y="2932373"/>
        <a:ext cx="1437864" cy="895699"/>
      </dsp:txXfrm>
    </dsp:sp>
    <dsp:sp modelId="{67344537-1F40-47CD-AB81-1A90DE7B260D}">
      <dsp:nvSpPr>
        <dsp:cNvPr id="0" name=""/>
        <dsp:cNvSpPr/>
      </dsp:nvSpPr>
      <dsp:spPr>
        <a:xfrm rot="8850628">
          <a:off x="3150191" y="2486052"/>
          <a:ext cx="554462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554462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413560" y="2481151"/>
        <a:ext cx="27723" cy="27723"/>
      </dsp:txXfrm>
    </dsp:sp>
    <dsp:sp modelId="{D8B28314-ED67-4C4A-A77B-A24E43E2D893}">
      <dsp:nvSpPr>
        <dsp:cNvPr id="0" name=""/>
        <dsp:cNvSpPr/>
      </dsp:nvSpPr>
      <dsp:spPr>
        <a:xfrm>
          <a:off x="1293897" y="2438789"/>
          <a:ext cx="2228326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Бухгалтер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0228" y="2645386"/>
        <a:ext cx="1575664" cy="997539"/>
      </dsp:txXfrm>
    </dsp:sp>
    <dsp:sp modelId="{AED4D2C5-046B-454C-BA42-EA8A77386376}">
      <dsp:nvSpPr>
        <dsp:cNvPr id="0" name=""/>
        <dsp:cNvSpPr/>
      </dsp:nvSpPr>
      <dsp:spPr>
        <a:xfrm rot="10656093">
          <a:off x="2132262" y="1965936"/>
          <a:ext cx="1364639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364639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80465" y="1940780"/>
        <a:ext cx="68231" cy="68231"/>
      </dsp:txXfrm>
    </dsp:sp>
    <dsp:sp modelId="{88E9B890-841F-401F-B03D-AB6EC6FF5D0C}">
      <dsp:nvSpPr>
        <dsp:cNvPr id="0" name=""/>
        <dsp:cNvSpPr/>
      </dsp:nvSpPr>
      <dsp:spPr>
        <a:xfrm>
          <a:off x="0" y="1342706"/>
          <a:ext cx="2134998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Фармацевт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2663" y="1549303"/>
        <a:ext cx="1509672" cy="997539"/>
      </dsp:txXfrm>
    </dsp:sp>
    <dsp:sp modelId="{1E67E4C6-1B99-421D-8F50-F7C932115AA0}">
      <dsp:nvSpPr>
        <dsp:cNvPr id="0" name=""/>
        <dsp:cNvSpPr/>
      </dsp:nvSpPr>
      <dsp:spPr>
        <a:xfrm rot="12235583">
          <a:off x="2491074" y="1333929"/>
          <a:ext cx="1147540" cy="17920"/>
        </a:xfrm>
        <a:custGeom>
          <a:avLst/>
          <a:gdLst/>
          <a:ahLst/>
          <a:cxnLst/>
          <a:rect l="0" t="0" r="0" b="0"/>
          <a:pathLst>
            <a:path>
              <a:moveTo>
                <a:pt x="0" y="8960"/>
              </a:moveTo>
              <a:lnTo>
                <a:pt x="1147540" y="8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36156" y="1314201"/>
        <a:ext cx="57377" cy="57377"/>
      </dsp:txXfrm>
    </dsp:sp>
    <dsp:sp modelId="{3BF474D7-D307-413A-92C7-C525FF14B187}">
      <dsp:nvSpPr>
        <dsp:cNvPr id="0" name=""/>
        <dsp:cNvSpPr/>
      </dsp:nvSpPr>
      <dsp:spPr>
        <a:xfrm>
          <a:off x="513815" y="0"/>
          <a:ext cx="2228326" cy="1410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Фермер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0146" y="206597"/>
        <a:ext cx="1575664" cy="9975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5A52D-1783-451F-9C47-079B3807F775}">
      <dsp:nvSpPr>
        <dsp:cNvPr id="0" name=""/>
        <dsp:cNvSpPr/>
      </dsp:nvSpPr>
      <dsp:spPr>
        <a:xfrm>
          <a:off x="4356484" y="1530730"/>
          <a:ext cx="197389" cy="864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4755"/>
              </a:lnTo>
              <a:lnTo>
                <a:pt x="197389" y="864755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C8B82-2DE7-4EF3-B044-4322CD37E4AE}">
      <dsp:nvSpPr>
        <dsp:cNvPr id="0" name=""/>
        <dsp:cNvSpPr/>
      </dsp:nvSpPr>
      <dsp:spPr>
        <a:xfrm>
          <a:off x="4159094" y="1530730"/>
          <a:ext cx="197389" cy="864755"/>
        </a:xfrm>
        <a:custGeom>
          <a:avLst/>
          <a:gdLst/>
          <a:ahLst/>
          <a:cxnLst/>
          <a:rect l="0" t="0" r="0" b="0"/>
          <a:pathLst>
            <a:path>
              <a:moveTo>
                <a:pt x="197389" y="0"/>
              </a:moveTo>
              <a:lnTo>
                <a:pt x="197389" y="864755"/>
              </a:lnTo>
              <a:lnTo>
                <a:pt x="0" y="864755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D78EC-AE9F-41B6-9929-B0518DC3EE24}">
      <dsp:nvSpPr>
        <dsp:cNvPr id="0" name=""/>
        <dsp:cNvSpPr/>
      </dsp:nvSpPr>
      <dsp:spPr>
        <a:xfrm>
          <a:off x="4356484" y="1530730"/>
          <a:ext cx="3412025" cy="1729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2121"/>
              </a:lnTo>
              <a:lnTo>
                <a:pt x="3412025" y="1532121"/>
              </a:lnTo>
              <a:lnTo>
                <a:pt x="3412025" y="172951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AB1A1-CAA5-4738-99E2-47FE6C75A6A8}">
      <dsp:nvSpPr>
        <dsp:cNvPr id="0" name=""/>
        <dsp:cNvSpPr/>
      </dsp:nvSpPr>
      <dsp:spPr>
        <a:xfrm>
          <a:off x="4356484" y="1530730"/>
          <a:ext cx="1137341" cy="17295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2121"/>
              </a:lnTo>
              <a:lnTo>
                <a:pt x="1137341" y="1532121"/>
              </a:lnTo>
              <a:lnTo>
                <a:pt x="1137341" y="172951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4B7D3-32D3-40E4-9469-977DD69D7356}">
      <dsp:nvSpPr>
        <dsp:cNvPr id="0" name=""/>
        <dsp:cNvSpPr/>
      </dsp:nvSpPr>
      <dsp:spPr>
        <a:xfrm>
          <a:off x="3219142" y="1530730"/>
          <a:ext cx="1137341" cy="1729511"/>
        </a:xfrm>
        <a:custGeom>
          <a:avLst/>
          <a:gdLst/>
          <a:ahLst/>
          <a:cxnLst/>
          <a:rect l="0" t="0" r="0" b="0"/>
          <a:pathLst>
            <a:path>
              <a:moveTo>
                <a:pt x="1137341" y="0"/>
              </a:moveTo>
              <a:lnTo>
                <a:pt x="1137341" y="1532121"/>
              </a:lnTo>
              <a:lnTo>
                <a:pt x="0" y="1532121"/>
              </a:lnTo>
              <a:lnTo>
                <a:pt x="0" y="172951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55CFE-784E-4131-93C5-6149376A3663}">
      <dsp:nvSpPr>
        <dsp:cNvPr id="0" name=""/>
        <dsp:cNvSpPr/>
      </dsp:nvSpPr>
      <dsp:spPr>
        <a:xfrm>
          <a:off x="944458" y="1530730"/>
          <a:ext cx="3412025" cy="1729511"/>
        </a:xfrm>
        <a:custGeom>
          <a:avLst/>
          <a:gdLst/>
          <a:ahLst/>
          <a:cxnLst/>
          <a:rect l="0" t="0" r="0" b="0"/>
          <a:pathLst>
            <a:path>
              <a:moveTo>
                <a:pt x="3412025" y="0"/>
              </a:moveTo>
              <a:lnTo>
                <a:pt x="3412025" y="1532121"/>
              </a:lnTo>
              <a:lnTo>
                <a:pt x="0" y="1532121"/>
              </a:lnTo>
              <a:lnTo>
                <a:pt x="0" y="1729511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B94C24-9EA2-4BFC-8CE5-586074FB8765}">
      <dsp:nvSpPr>
        <dsp:cNvPr id="0" name=""/>
        <dsp:cNvSpPr/>
      </dsp:nvSpPr>
      <dsp:spPr>
        <a:xfrm>
          <a:off x="3126876" y="712126"/>
          <a:ext cx="2459214" cy="818604"/>
        </a:xfrm>
        <a:prstGeom prst="rect">
          <a:avLst/>
        </a:prstGeom>
        <a:gradFill rotWithShape="0">
          <a:gsLst>
            <a:gs pos="0">
              <a:schemeClr val="accent1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ПРОЦЕНТЫ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26876" y="712126"/>
        <a:ext cx="2459214" cy="818604"/>
      </dsp:txXfrm>
    </dsp:sp>
    <dsp:sp modelId="{9D21C0D2-C0C2-4520-8D88-BC85D9DA016C}">
      <dsp:nvSpPr>
        <dsp:cNvPr id="0" name=""/>
        <dsp:cNvSpPr/>
      </dsp:nvSpPr>
      <dsp:spPr>
        <a:xfrm>
          <a:off x="4506" y="3260241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Прибыльно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06" y="3260241"/>
        <a:ext cx="1879903" cy="939951"/>
      </dsp:txXfrm>
    </dsp:sp>
    <dsp:sp modelId="{59DF7D17-3154-41C2-B047-C5D618B7B2E9}">
      <dsp:nvSpPr>
        <dsp:cNvPr id="0" name=""/>
        <dsp:cNvSpPr/>
      </dsp:nvSpPr>
      <dsp:spPr>
        <a:xfrm>
          <a:off x="2279190" y="3260241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Важно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79190" y="3260241"/>
        <a:ext cx="1879903" cy="939951"/>
      </dsp:txXfrm>
    </dsp:sp>
    <dsp:sp modelId="{E7C9932A-ADF8-4896-A6DE-C7BAD5C428F4}">
      <dsp:nvSpPr>
        <dsp:cNvPr id="0" name=""/>
        <dsp:cNvSpPr/>
      </dsp:nvSpPr>
      <dsp:spPr>
        <a:xfrm>
          <a:off x="4553873" y="3260241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Современно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3873" y="3260241"/>
        <a:ext cx="1879903" cy="939951"/>
      </dsp:txXfrm>
    </dsp:sp>
    <dsp:sp modelId="{E6C0A656-C12B-478B-BBD7-DD285FDFA403}">
      <dsp:nvSpPr>
        <dsp:cNvPr id="0" name=""/>
        <dsp:cNvSpPr/>
      </dsp:nvSpPr>
      <dsp:spPr>
        <a:xfrm>
          <a:off x="6828557" y="3260241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Необходимо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28557" y="3260241"/>
        <a:ext cx="1879903" cy="939951"/>
      </dsp:txXfrm>
    </dsp:sp>
    <dsp:sp modelId="{026684B5-5D45-43D9-9955-2898FB1A449F}">
      <dsp:nvSpPr>
        <dsp:cNvPr id="0" name=""/>
        <dsp:cNvSpPr/>
      </dsp:nvSpPr>
      <dsp:spPr>
        <a:xfrm>
          <a:off x="2279190" y="1925510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Актуально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79190" y="1925510"/>
        <a:ext cx="1879903" cy="939951"/>
      </dsp:txXfrm>
    </dsp:sp>
    <dsp:sp modelId="{D64A720C-3164-4D96-84AE-98C8A9EB5136}">
      <dsp:nvSpPr>
        <dsp:cNvPr id="0" name=""/>
        <dsp:cNvSpPr/>
      </dsp:nvSpPr>
      <dsp:spPr>
        <a:xfrm>
          <a:off x="4553873" y="1925510"/>
          <a:ext cx="1879903" cy="939951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latin typeface="Times New Roman" pitchFamily="18" charset="0"/>
              <a:cs typeface="Times New Roman" pitchFamily="18" charset="0"/>
            </a:rPr>
            <a:t>Интересно</a:t>
          </a:r>
          <a:endParaRPr lang="ru-RU" sz="2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3873" y="1925510"/>
        <a:ext cx="1879903" cy="939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B3EC6-1F6D-4EA6-AA0C-831EEA629082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7443C-0A8F-4292-A4FB-4D4FCCBB06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1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6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543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088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44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2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98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5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4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1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8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95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A3533-4F2D-445A-9C00-D546F3989FFF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328E6-D87B-4A62-9504-A27DA31CEE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1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jpeg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image" Target="../media/image22.emf"/><Relationship Id="rId10" Type="http://schemas.microsoft.com/office/2007/relationships/diagramDrawing" Target="../diagrams/drawing1.xml"/><Relationship Id="rId4" Type="http://schemas.openxmlformats.org/officeDocument/2006/relationships/oleObject" Target="../embeddings/oleObject1.bin"/><Relationship Id="rId9" Type="http://schemas.openxmlformats.org/officeDocument/2006/relationships/diagramColors" Target="../diagrams/colors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mir-procentov.ru/potrebitelskie-kredity/credits-sberbank/pod-poruchitelstvo.html" TargetMode="External"/><Relationship Id="rId4" Type="http://schemas.openxmlformats.org/officeDocument/2006/relationships/hyperlink" Target="http://mir-procentov.ru/potrebitelskie-kredity/credits-sberbank/obrazovatelnyy-s-gosudarstvennoy-podderzhkoy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8130">
            <a:off x="866623" y="2898704"/>
            <a:ext cx="2808312" cy="272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" y="-234981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5" y="1560987"/>
            <a:ext cx="9108505" cy="1405917"/>
          </a:xfrm>
        </p:spPr>
        <p:txBody>
          <a:bodyPr>
            <a:normAutofit/>
          </a:bodyPr>
          <a:lstStyle/>
          <a:p>
            <a:r>
              <a:rPr lang="ru-RU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«Проценты </a:t>
            </a:r>
            <a:r>
              <a:rPr lang="ru-RU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 современном </a:t>
            </a:r>
            <a:r>
              <a:rPr lang="ru-RU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мире»</a:t>
            </a:r>
            <a:r>
              <a:rPr lang="ru-RU" sz="40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/>
            </a:r>
            <a:br>
              <a:rPr lang="ru-RU" sz="40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255" y="764704"/>
            <a:ext cx="8237510" cy="64807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4000"/>
              </a:lnSpc>
              <a:spcBef>
                <a:spcPts val="0"/>
              </a:spcBef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>
              <a:lnSpc>
                <a:spcPct val="134000"/>
              </a:lnSpc>
              <a:spcBef>
                <a:spcPts val="0"/>
              </a:spcBef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004048" y="4249750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учащихся                       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6-8 классов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МКОУ СОШ №5 г. Алзамая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Солодовникова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Александровна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ttp://vkladi-depoziti.ru/wp-content/uploads/2014/12/Blue-arrow-world-finance-chart-1000x750-782x38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447" y="1988840"/>
            <a:ext cx="2229109" cy="1299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447" y="4653136"/>
            <a:ext cx="1399953" cy="151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83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724275"/>
            <a:ext cx="896448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ea typeface="Meiryo" pitchFamily="34" charset="-128"/>
                <a:cs typeface="Times New Roman" pitchFamily="18" charset="0"/>
              </a:rPr>
              <a:t>Начисление </a:t>
            </a:r>
            <a:r>
              <a:rPr lang="ru-RU" altLang="ru-RU" sz="2400" b="1" i="1" dirty="0" smtClean="0">
                <a:solidFill>
                  <a:srgbClr val="C00000"/>
                </a:solidFill>
                <a:latin typeface="Times New Roman" pitchFamily="18" charset="0"/>
                <a:ea typeface="Meiryo" pitchFamily="34" charset="-128"/>
                <a:cs typeface="Times New Roman" pitchFamily="18" charset="0"/>
              </a:rPr>
              <a:t>пени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 случае  неуплаты земельного налога городу в установленный срок  (не позднее 15 сентября), начисляется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пени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 размере 0,2%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не перечисленных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сумм за каждый день просрочки (полный месяц считается равным 30 дням). Какую сумму нужно будет заплатить за земельный налог равный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80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руб., в случае уплаты его 20 февраля следующего года?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 6 ∙ 30 + 5 = 185 дней от 15 сентября до 20 февраля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 80 + 80 ∙  0,002 ∙ 185 = 109,6 руб.</a:t>
            </a:r>
          </a:p>
          <a:p>
            <a:pPr>
              <a:lnSpc>
                <a:spcPct val="90000"/>
              </a:lnSpc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109,6 руб. нужно будет заплатить за земельный налог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b="1" dirty="0">
              <a:latin typeface="Times New Roman" pitchFamily="18" charset="0"/>
              <a:ea typeface="Meiryo" pitchFamily="34" charset="-128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2217" y="3617375"/>
            <a:ext cx="885227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начислении зарплаты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Подоходный налог установлен в размере 13%. До вычета подоходного налога 1% заработной платы отчисляется в пенсионный фонд. Работнику начислено 500 руб. Сколько он получит после указанных вычетов?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 500 – 500 ∙ 0,01 = 495руб.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    495 – 495 ∙ 0,13 = 430,65 руб. </a:t>
            </a:r>
          </a:p>
          <a:p>
            <a:pPr algn="jus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Ответ: 435,6 руб. получит работник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5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23" y="2894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3491882" y="1700808"/>
            <a:ext cx="1944214" cy="975424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расчёте тарифов за коммунальные 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329858" y="1784671"/>
            <a:ext cx="1842542" cy="891560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оформлении кредита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6911754" y="3494922"/>
            <a:ext cx="1836709" cy="962763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начислении зарплаты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11560" y="1784672"/>
            <a:ext cx="1728194" cy="891559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Вычисление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экономии при распродаже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78768" y="3494922"/>
            <a:ext cx="2060983" cy="962763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кулинарии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899593" y="4817726"/>
            <a:ext cx="1897360" cy="951328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начислении пени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6084167" y="5010866"/>
            <a:ext cx="2088233" cy="887428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подсчёте статистических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данных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3491881" y="4817726"/>
            <a:ext cx="2088231" cy="1080568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hangingPunct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вычислении процентных отношений веществ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31829" y="852907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современной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707904" y="2636912"/>
            <a:ext cx="16561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" indent="0" algn="ctr">
              <a:buNone/>
            </a:pPr>
            <a:r>
              <a:rPr lang="ru-RU" sz="15000" b="1" dirty="0">
                <a:solidFill>
                  <a:srgbClr val="FF0000"/>
                </a:solidFill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52003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848" y="-383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76470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Знаете ли вы, люди каких профессий встречаются</a:t>
            </a:r>
          </a:p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 с задачами на проценты?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99262297"/>
              </p:ext>
            </p:extLst>
          </p:nvPr>
        </p:nvGraphicFramePr>
        <p:xfrm>
          <a:off x="4788024" y="692248"/>
          <a:ext cx="5013695" cy="217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Диаграмма" r:id="rId4" imgW="3771900" imgH="1638300" progId="MSGraph.Chart.8">
                  <p:embed/>
                </p:oleObj>
              </mc:Choice>
              <mc:Fallback>
                <p:oleObj name="Диаграмма" r:id="rId4" imgW="3771900" imgH="1638300" progId="MSGraph.Chart.8">
                  <p:embed/>
                  <p:pic>
                    <p:nvPicPr>
                      <p:cNvPr id="0" name="Содержимое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692248"/>
                        <a:ext cx="5013695" cy="2177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" y="191683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задачами на проценты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встречаются 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разных профессий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31841093"/>
              </p:ext>
            </p:extLst>
          </p:nvPr>
        </p:nvGraphicFramePr>
        <p:xfrm>
          <a:off x="158091" y="2819837"/>
          <a:ext cx="8712968" cy="3849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0737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vladnews.ru/uploads/news/2015/02/07/0e9a0c71f9300a7d0bad68e3b369a1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634" y="1047292"/>
            <a:ext cx="4432682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5" y="-384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" y="692248"/>
            <a:ext cx="906360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банковской системе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Вклады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«Накопительный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«До востребования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«Универсальный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«Зарплатный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«Пенсионный -плюс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«Особый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«Депозит Сбербанка России»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«Пенсионный депозит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Сбербанка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Кредиты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Потребительские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На неотложные нужды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Автокредит   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Пенсионный кредит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Доверительный кредит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Жилищный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кредит: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Кредит на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недвижимость   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Ипотечный кредит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C:\Users\almaz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37112"/>
            <a:ext cx="2209816" cy="172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7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343" y="-384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92247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банковской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системе</a:t>
            </a: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77050"/>
              </p:ext>
            </p:extLst>
          </p:nvPr>
        </p:nvGraphicFramePr>
        <p:xfrm>
          <a:off x="107506" y="1484784"/>
          <a:ext cx="8928992" cy="4568184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{22838BEF-8BB2-4498-84A7-C5851F593DF1}</a:tableStyleId>
              </a:tblPr>
              <a:tblGrid>
                <a:gridCol w="3343999"/>
                <a:gridCol w="1120495"/>
                <a:gridCol w="1667002"/>
                <a:gridCol w="1511215"/>
                <a:gridCol w="1286281"/>
              </a:tblGrid>
              <a:tr h="35417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вкладов (руб.)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хранения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Минимальная сумма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Ставка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годовых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920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Первоначального взноса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Неснижаемого остатка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10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востребования Сбербанка России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648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Универсальный Сбербанка России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649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Зарплатный Сбербанка России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лет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663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Депозит Сбербанка России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день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  <a:tr h="649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Пополняемый депозит Сбербанка России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месяцев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8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meshok-creditov.ru/wp-content/uploads/2016/11/polozhit-dengi-pod-protsent-v-ban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365104"/>
            <a:ext cx="2123729" cy="1904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5" y="-284156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48101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836712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Образовательный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4"/>
              </a:rPr>
              <a:t>кредит с государственной поддержкой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Образовательный кредит Сбербанка с государственной поддержкой - отличное предложение для тех, кому требуются средства на оплату обучения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10 000 до 1 000 000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 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срок от 1 до 15 лет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ставке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7.5%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145035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Потребительский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rId5"/>
              </a:rPr>
              <a:t>кредит под поручительство физических лиц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период с 15.02.2016 по 17.04.2016 включительно средства предоставляются на специальных условиях - по сниженной процентной ставке.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300 000 до 3 000 000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срок от 3 до 60 месяцев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ставке от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12.9%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17.9%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0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9728"/>
            <a:ext cx="934748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92248"/>
            <a:ext cx="49014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работе медицинского работника (лаборанта)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Лаборант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проводит анализ крови., записывая в процентах: количество лимфоцитов -38%, моноцитов - 7%, сегментов - 53%,  палочек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нейрофилы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- 2%, эозинофилы – 1%.</a:t>
            </a:r>
          </a:p>
        </p:txBody>
      </p:sp>
      <p:pic>
        <p:nvPicPr>
          <p:cNvPr id="5122" name="Picture 2" descr="C:\Users\almaz\Desktop\№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964" y="764704"/>
            <a:ext cx="3960440" cy="230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lmaz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8" y="3306249"/>
            <a:ext cx="4109420" cy="273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283968" y="3142286"/>
            <a:ext cx="4757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работе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фармацевта</a:t>
            </a:r>
          </a:p>
          <a:p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Фармацевт должен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технологию изготовления лекарственных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препаратов.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решает такую задачу. Цветы ромашки теряют 75% своего веса при сушке. Сколько  получится сухой ромашки  из 300 кг свежей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  100% -75% = 25%;  х = (300 · 25%) : 100% = 75 (кг) – получится сухой ромашки. </a:t>
            </a:r>
          </a:p>
        </p:txBody>
      </p:sp>
    </p:spTree>
    <p:extLst>
      <p:ext uri="{BB962C8B-B14F-4D97-AF65-F5344CB8AC3E}">
        <p14:creationId xmlns:p14="http://schemas.microsoft.com/office/powerpoint/2010/main" val="281883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83" y="0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3" y="743791"/>
            <a:ext cx="532859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работе повара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подготовке обеда в кафе повар рассчитывает количество продуктов, используя процентное соотношение.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Мясо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при варке теряет 35% своего веса. Сколько надо взять сырого мяса, чтоб получить 70 кг варёного?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100% - 35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= 65%;     х = (70 · 100%) : 65% = 108 (кг) - сырого мяса нужно взять ).</a:t>
            </a:r>
          </a:p>
        </p:txBody>
      </p:sp>
      <p:pic>
        <p:nvPicPr>
          <p:cNvPr id="6146" name="Picture 2" descr="C:\Users\almaz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375" y="710561"/>
            <a:ext cx="3685625" cy="250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lmaz\Desktop\71c9bfcd919e652fc6c95d46d587c4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645025"/>
            <a:ext cx="3312369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403748" y="3284984"/>
            <a:ext cx="577676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Проценты в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работе фермера</a:t>
            </a:r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обошлось без процентов и в работе фермера, будь это посевные или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животноводство.                         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Весной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было засеяно 2,7 т пшеницы, что составляет 13,5% от общего количества зерновых. Сколько всего тонн зерновых (пшеницы, ржи, ячменя, гороха)  было посеяно фермером весной?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х = (2,7 · 100% ) : 13,5% =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20 т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зерновых посеяно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всего).</a:t>
            </a:r>
          </a:p>
        </p:txBody>
      </p:sp>
    </p:spTree>
    <p:extLst>
      <p:ext uri="{BB962C8B-B14F-4D97-AF65-F5344CB8AC3E}">
        <p14:creationId xmlns:p14="http://schemas.microsoft.com/office/powerpoint/2010/main" val="28153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66134"/>
            <a:ext cx="1800200" cy="200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66" y="2744346"/>
            <a:ext cx="2030978" cy="203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39" y="-489149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010" y="620688"/>
            <a:ext cx="8892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algn="just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Встреча с людьми различных профессий показала, что все они сталкиваются с процентами.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грамотно и экономно проводить элементарные процентные вычисления должен каждый современный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хотя бы для того,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разбираться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потоке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информации.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1381907"/>
              </p:ext>
            </p:extLst>
          </p:nvPr>
        </p:nvGraphicFramePr>
        <p:xfrm>
          <a:off x="230100" y="1829048"/>
          <a:ext cx="871296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798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meshok-creditov.ru/wp-content/uploads/2016/11/polozhit-dengi-pod-protsent-v-ban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983" y="2375397"/>
            <a:ext cx="4911979" cy="4136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92" y="13371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59" y="474539"/>
            <a:ext cx="8712968" cy="255454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6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858539"/>
            <a:ext cx="2080986" cy="21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88506"/>
            <a:ext cx="1754188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982" y="1412776"/>
            <a:ext cx="2198953" cy="24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040" y="692246"/>
            <a:ext cx="1658937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2940551" cy="219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44" y="658760"/>
            <a:ext cx="2002064" cy="259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5" y="72112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9014" y="2852936"/>
            <a:ext cx="4103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CC0000"/>
                </a:solidFill>
                <a:latin typeface="Times New Roman" pitchFamily="18" charset="0"/>
              </a:rPr>
              <a:t>Процент</a:t>
            </a:r>
            <a:endParaRPr lang="ru-RU" sz="7200" dirty="0"/>
          </a:p>
        </p:txBody>
      </p:sp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952" y="4587931"/>
            <a:ext cx="2232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7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http://film-multik.ru/image/5850df4168fb8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196752"/>
            <a:ext cx="10729192" cy="679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20" y="0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3903" y="620689"/>
            <a:ext cx="7772400" cy="100811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557240"/>
            <a:ext cx="8928992" cy="122368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Прикладное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значение этой темы очень велико и затрагивает все сферы нашей жизни: школьную,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научную,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хозяйственную, экономическую,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финансовую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социальную и другие.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03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ttp://meshok-creditov.ru/wp-content/uploads/2016/11/polozhit-dengi-pod-protsent-v-ban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1628800"/>
            <a:ext cx="2173964" cy="1728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20" y="0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7504" y="764704"/>
            <a:ext cx="8856984" cy="53285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расширению представлений о роли процентов в жизни каждого человека и их прикладном значении,  проанализировать,  так ли проценты актуальны в современном мире</a:t>
            </a:r>
          </a:p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 развития понятия «процент»;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сферу практического применения процентов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общий подход к решению задач на проценты, которые встречаются в экономике, торговле, в банковском деле и других сферах деятельности человека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q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2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4648073" cy="2016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449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492896"/>
            <a:ext cx="496855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История происхождения процентов началась еще в древности.  Слово процент переводится как «за сотню» или «со ста».  И первыми идею выражать таким образом частей целого постоянного, придумали древние вавилоняне. 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наших дней дошли клинописные таблицы вавилонян, при помощи которых можно легко и быстро определить, какова сумма процентных денег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295" y="3112152"/>
            <a:ext cx="2945196" cy="301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720" y="776766"/>
            <a:ext cx="3949772" cy="2220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97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lmaz\Desktop\отдач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62496"/>
            <a:ext cx="3187819" cy="281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lmaz\Desktop\one-hundred-706878_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586" y="836712"/>
            <a:ext cx="372041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6" y="-58649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340768"/>
            <a:ext cx="590465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разговоре</a:t>
            </a:r>
          </a:p>
          <a:p>
            <a:pPr marL="18288" indent="0"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«Работать за проценты»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работать за вознаграждение, исчисляемое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зависимости от прибыли или оборота.</a:t>
            </a:r>
          </a:p>
          <a:p>
            <a:pPr marL="18288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18288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«На все сто (процентов)»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прекрасный во всех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отношениях,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всецело, полностью, целиком.</a:t>
            </a:r>
          </a:p>
          <a:p>
            <a:pPr marL="18288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18288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«Процентщик»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человек,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дающий деньги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большие проценты, ростовщик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375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1844824"/>
            <a:ext cx="6840758" cy="427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5" y="-99392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8620" y="476672"/>
            <a:ext cx="842493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u="sng" dirty="0" smtClean="0">
                <a:latin typeface="Times New Roman" pitchFamily="18" charset="0"/>
                <a:cs typeface="Times New Roman" pitchFamily="18" charset="0"/>
              </a:rPr>
              <a:t>Считаете ли вы необходимым в современной жизни умение выполнять процентные вычисления?</a:t>
            </a:r>
            <a:r>
              <a:rPr lang="ru-RU" sz="2600" b="1" i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u="sng" dirty="0">
                <a:latin typeface="Times New Roman" pitchFamily="18" charset="0"/>
                <a:cs typeface="Times New Roman" pitchFamily="18" charset="0"/>
              </a:rPr>
            </a:br>
            <a:endParaRPr lang="ru-RU" sz="2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kreditdolg.ru/wp-content/uploads/2016/03/vzyat-kredit-po-pasportu-v-samare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0" y="2564904"/>
            <a:ext cx="2886598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9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894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5" y="692248"/>
            <a:ext cx="4320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Тарифы</a:t>
            </a:r>
            <a:endParaRPr lang="ru-RU" sz="3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69396"/>
              </p:ext>
            </p:extLst>
          </p:nvPr>
        </p:nvGraphicFramePr>
        <p:xfrm>
          <a:off x="179512" y="1292411"/>
          <a:ext cx="8856984" cy="4586670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{22838BEF-8BB2-4498-84A7-C5851F593DF1}</a:tableStyleId>
              </a:tblPr>
              <a:tblGrid>
                <a:gridCol w="553615"/>
                <a:gridCol w="2614737"/>
                <a:gridCol w="1872208"/>
                <a:gridCol w="1728192"/>
                <a:gridCol w="2088232"/>
              </a:tblGrid>
              <a:tr h="10564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услуг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Тариф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года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Тариф 2016 года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повышения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912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Электроэнергия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1,69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/час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2,11 </a:t>
                      </a:r>
                      <a:r>
                        <a:rPr kumimoji="0" lang="ru-RU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/час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25 %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914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Холодная вода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 м3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7,87 м3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17,4 %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791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Горячая вода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52,37 м3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63,28 м3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21 %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  <a:tr h="912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Газ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1,56 м3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1,83 м3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17 %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29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072" y="-13751"/>
            <a:ext cx="9258847" cy="6858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0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3" y="0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6165752"/>
            <a:ext cx="2339751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4" y="6165752"/>
            <a:ext cx="2304256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6165752"/>
            <a:ext cx="2267744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4" y="6165752"/>
            <a:ext cx="2232247" cy="69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92248"/>
            <a:ext cx="8869697" cy="295465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Кулинария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150 граммов 70-процентной уксусной кислоты. Сколько воды надо в неё добавить, чтобы получить 5-процентный уксус?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1)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150 · 0,7 = 105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кислоты в растворе;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150 - 105 = 45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воды в растворе;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105 : 0,05 = 2100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масса нового раствора;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4)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2100 - 105 = 1995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воды в новом растворе;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5)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1995 - 45 = 1950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граммов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 добавить воды.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Ответ: 1950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граммов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4" descr="C:\Program Files\Common Files\Microsoft Shared\Clipart\cagcat50\PE02622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82647"/>
            <a:ext cx="2431361" cy="197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07504" y="3789040"/>
            <a:ext cx="8869696" cy="240065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Вычисление цен на распродаже</a:t>
            </a:r>
          </a:p>
          <a:p>
            <a:pPr>
              <a:buFontTx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все товары повысились на 100%. Как изменилась моя покупательская способность? (Ответ: уменьшилась в два раза.)</a:t>
            </a:r>
          </a:p>
          <a:p>
            <a:pPr>
              <a:buFontTx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Зарплату увеличили в три раза, а цены подняли на 200%. Что стало с моей покупательной способностью? (Ответ: не изменилась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FontTx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Пачка сли­воч­но­го масла стоит 60 руб­лей. Пен­си­о­не­рам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ма­га­зин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де­ла­ет скид­ку 5%. Сколь­ко руб­лей стоит пачка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масла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пен­си­о­не­ра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 (Ответ:  60 ∙ (100 - 5) : 100 = 57 рублей 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6733363" y="5093887"/>
            <a:ext cx="1919808" cy="1008561"/>
            <a:chOff x="3648" y="2976"/>
            <a:chExt cx="1808" cy="1143"/>
          </a:xfrm>
        </p:grpSpPr>
        <p:pic>
          <p:nvPicPr>
            <p:cNvPr id="15" name="Picture 5" descr="C:\Program Files\Common Files\Microsoft Shared\Clipart\cagcat50\BS00508_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4" y="3024"/>
              <a:ext cx="992" cy="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C:\Program Files\Common Files\Microsoft Shared\Clipart\cagcat50\BS00508_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2976"/>
              <a:ext cx="992" cy="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7" descr="C:\Program Files\Common Files\Microsoft Shared\Clipart\cagcat50\BS00508_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3072"/>
              <a:ext cx="992" cy="1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3882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1062</Words>
  <Application>Microsoft Office PowerPoint</Application>
  <PresentationFormat>Экран (4:3)</PresentationFormat>
  <Paragraphs>182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Диаграмма</vt:lpstr>
      <vt:lpstr>«Проценты в современном мире» </vt:lpstr>
      <vt:lpstr>Презентация PowerPoint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almaz</dc:creator>
  <cp:lastModifiedBy>almaz-2017</cp:lastModifiedBy>
  <cp:revision>98</cp:revision>
  <dcterms:created xsi:type="dcterms:W3CDTF">2014-12-24T03:07:26Z</dcterms:created>
  <dcterms:modified xsi:type="dcterms:W3CDTF">2024-04-26T11:51:33Z</dcterms:modified>
</cp:coreProperties>
</file>