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99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3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4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86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56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11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6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600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9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23625-02AF-4BFE-824A-814F5889208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01A89-FF81-4766-87D0-7407CBA22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10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"/>
            <a:ext cx="8712968" cy="980728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СЕМЕЙНЫЙ  ПОРТРЕТ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58326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maz-2017\Pictures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245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СЕМЕЙНЫЙ  ПОРТРЕТ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 ПОРТРЕТ</dc:title>
  <dc:creator>almaz-2017</dc:creator>
  <cp:lastModifiedBy>almaz-2017</cp:lastModifiedBy>
  <cp:revision>2</cp:revision>
  <dcterms:created xsi:type="dcterms:W3CDTF">2022-03-02T13:14:29Z</dcterms:created>
  <dcterms:modified xsi:type="dcterms:W3CDTF">2022-03-02T13:20:24Z</dcterms:modified>
</cp:coreProperties>
</file>