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0" r:id="rId2"/>
    <p:sldId id="256" r:id="rId3"/>
    <p:sldId id="273" r:id="rId4"/>
    <p:sldId id="274" r:id="rId5"/>
    <p:sldId id="259" r:id="rId6"/>
    <p:sldId id="271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1424A71-7B64-4D08-AEBE-4AF498C9B878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F1F7EC-236B-40EE-978D-8F877435F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928670"/>
            <a:ext cx="7772400" cy="300039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F0"/>
                </a:solidFill>
                <a:latin typeface="Comic Sans MS" pitchFamily="66" charset="0"/>
              </a:rPr>
              <a:t>Виват, интеллектуалы</a:t>
            </a:r>
            <a:r>
              <a:rPr lang="ru-RU" sz="7200" b="0" dirty="0" smtClean="0">
                <a:solidFill>
                  <a:srgbClr val="00B0F0"/>
                </a:solidFill>
              </a:rPr>
              <a:t>!</a:t>
            </a:r>
            <a:endParaRPr lang="ru-RU" sz="7200" b="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4214818"/>
            <a:ext cx="4572000" cy="8572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/>
              <a:t>Полз Борис через рельсы, но не грыз леденец  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Шла Саша по шоссе и сосала сушку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2400" cy="1829761"/>
          </a:xfrm>
        </p:spPr>
        <p:txBody>
          <a:bodyPr/>
          <a:lstStyle/>
          <a:p>
            <a:pPr lvl="0"/>
            <a:r>
              <a:rPr lang="ru-RU" dirty="0" smtClean="0"/>
              <a:t>Из рук ложь есть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В ногах правды нет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>Кот мяукает, дождь смывает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Собака лает – ветер носит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14422"/>
            <a:ext cx="8429684" cy="278608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Брат да сестра – две кикиморы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Муж и жена одна сатана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829761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Кратка ночь к утру, когда занятье по нутру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Долог день до вечера, когда делать нечего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Транжирь славу исстари, и обувь до износа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Береги честь смолоду,  а платье с </a:t>
            </a:r>
            <a:r>
              <a:rPr lang="ru-RU" sz="4400" b="1" dirty="0" err="1" smtClean="0">
                <a:solidFill>
                  <a:schemeClr val="bg2">
                    <a:lumMod val="25000"/>
                  </a:schemeClr>
                </a:solidFill>
              </a:rPr>
              <a:t>нову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829761"/>
          </a:xfrm>
        </p:spPr>
        <p:txBody>
          <a:bodyPr/>
          <a:lstStyle/>
          <a:p>
            <a:pPr lvl="0"/>
            <a:r>
              <a:rPr lang="ru-RU" dirty="0" smtClean="0"/>
              <a:t>Как вспашешь, так засеешь 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Что посеешь, то и пожнёшь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829761"/>
          </a:xfrm>
        </p:spPr>
        <p:txBody>
          <a:bodyPr/>
          <a:lstStyle/>
          <a:p>
            <a:pPr lvl="0"/>
            <a:r>
              <a:rPr lang="ru-RU" dirty="0" smtClean="0"/>
              <a:t>Плохо везде, когда ты есть 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Хорошо там где нас нет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004" y="0"/>
            <a:ext cx="9144000" cy="1142983"/>
          </a:xfrm>
        </p:spPr>
        <p:txBody>
          <a:bodyPr>
            <a:normAutofit/>
          </a:bodyPr>
          <a:lstStyle/>
          <a:p>
            <a:r>
              <a:rPr lang="ru-RU" b="1" dirty="0"/>
              <a:t>Задание  №2 «Угадай басню»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792" y="1374892"/>
            <a:ext cx="792088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5. В этой басне главные герои – люди.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3744" y="2276872"/>
            <a:ext cx="792088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4. Эти люди жили близко друг от друга.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212976"/>
            <a:ext cx="792088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3. Один из них удачно сходил на рыбалку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6104" y="4050588"/>
            <a:ext cx="8352928" cy="1061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2. А теперь яро исполнял основной закон гостеприимства.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8112" y="5301208"/>
            <a:ext cx="8352928" cy="7837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1. Второго героя звали Фока.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6104" y="1268760"/>
            <a:ext cx="8476376" cy="50405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</a:rPr>
              <a:t>Демьянова </a:t>
            </a:r>
          </a:p>
          <a:p>
            <a:pPr algn="ctr"/>
            <a:r>
              <a:rPr lang="ru-RU" sz="8800" dirty="0" smtClean="0">
                <a:solidFill>
                  <a:srgbClr val="0070C0"/>
                </a:solidFill>
              </a:rPr>
              <a:t>уха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004" y="0"/>
            <a:ext cx="9144000" cy="1142983"/>
          </a:xfrm>
        </p:spPr>
        <p:txBody>
          <a:bodyPr>
            <a:normAutofit/>
          </a:bodyPr>
          <a:lstStyle/>
          <a:p>
            <a:r>
              <a:rPr lang="ru-RU" b="1" dirty="0"/>
              <a:t>Задание  №2 «Угадай басню»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4"/>
            <a:ext cx="8517512" cy="898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5. Усилия героев этой басни приложены к неодушевленному предмету.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3744" y="2276872"/>
            <a:ext cx="792088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4. Этот предмет находился рядом с рекой.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6104" y="3068960"/>
            <a:ext cx="811633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3. Герои принадлежали к совершенно разным классам.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6104" y="4293096"/>
            <a:ext cx="8352928" cy="1061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2. По правилу параллелограмма результирующая усилий равнялась нулю.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8112" y="5525616"/>
            <a:ext cx="8352928" cy="927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1. Один из них рвался, другой тянул, а третий пятился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268760"/>
            <a:ext cx="8476376" cy="50405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</a:rPr>
              <a:t>Лебедь, рак и щука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75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004" y="0"/>
            <a:ext cx="9144000" cy="1142983"/>
          </a:xfrm>
        </p:spPr>
        <p:txBody>
          <a:bodyPr>
            <a:normAutofit/>
          </a:bodyPr>
          <a:lstStyle/>
          <a:p>
            <a:r>
              <a:rPr lang="ru-RU" b="1" dirty="0"/>
              <a:t>Задание  №2 «Угадай басню»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4"/>
            <a:ext cx="8517512" cy="898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5. В месте дислокации одного героя оказался, к сожалению, и второй.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22964"/>
            <a:ext cx="8517512" cy="9019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4. Дело происходило в </a:t>
            </a:r>
            <a:r>
              <a:rPr lang="ru-RU" sz="2800" dirty="0" smtClean="0">
                <a:solidFill>
                  <a:schemeClr val="tx1"/>
                </a:solidFill>
              </a:rPr>
              <a:t>лесной </a:t>
            </a:r>
            <a:r>
              <a:rPr lang="ru-RU" sz="2800" dirty="0">
                <a:solidFill>
                  <a:schemeClr val="tx1"/>
                </a:solidFill>
              </a:rPr>
              <a:t>зоне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104" y="3068960"/>
            <a:ext cx="811633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3. Первый слишком высоко оценивал себя.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6104" y="4293096"/>
            <a:ext cx="8352928" cy="1061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2. Чем не замедлил воспользоваться второй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8112" y="5525616"/>
            <a:ext cx="8352928" cy="927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1. В результате первому не удалось подкрепиться сыром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7941" y="1145487"/>
            <a:ext cx="8476376" cy="518457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</a:rPr>
              <a:t>Ворона и лисица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1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643966" cy="17144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Задание №3 «Любимая тема»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786742" cy="3857652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</a:rPr>
              <a:t>1. Герои и подвиги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2. У книжной полки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3.И снова Пушкин </a:t>
            </a:r>
          </a:p>
          <a:p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r>
              <a:rPr lang="ru-RU" b="1" dirty="0" smtClean="0"/>
              <a:t>1  Зеленый Берет</a:t>
            </a:r>
            <a:r>
              <a:rPr lang="ru-RU" dirty="0" smtClean="0"/>
              <a:t>                      Красная шапочка</a:t>
            </a:r>
          </a:p>
          <a:p>
            <a:r>
              <a:rPr lang="ru-RU" dirty="0" smtClean="0"/>
              <a:t>2  </a:t>
            </a:r>
            <a:r>
              <a:rPr lang="ru-RU" b="1" dirty="0" smtClean="0"/>
              <a:t>Желтые Бакенбарды      </a:t>
            </a:r>
            <a:r>
              <a:rPr lang="ru-RU" dirty="0" smtClean="0"/>
              <a:t>       Синяя Борода</a:t>
            </a:r>
          </a:p>
          <a:p>
            <a:r>
              <a:rPr lang="ru-RU" dirty="0" smtClean="0"/>
              <a:t>3  </a:t>
            </a:r>
            <a:r>
              <a:rPr lang="ru-RU" b="1" dirty="0" smtClean="0"/>
              <a:t>Понедельник     </a:t>
            </a:r>
            <a:r>
              <a:rPr lang="ru-RU" dirty="0" smtClean="0"/>
              <a:t>                    Пятница</a:t>
            </a:r>
          </a:p>
          <a:p>
            <a:r>
              <a:rPr lang="ru-RU" b="1" dirty="0" smtClean="0"/>
              <a:t>4  </a:t>
            </a:r>
            <a:r>
              <a:rPr lang="ru-RU" b="1" dirty="0" err="1" smtClean="0"/>
              <a:t>Черносажка</a:t>
            </a:r>
            <a:r>
              <a:rPr lang="ru-RU" dirty="0" smtClean="0"/>
              <a:t>                           Белоснежка</a:t>
            </a:r>
          </a:p>
          <a:p>
            <a:r>
              <a:rPr lang="ru-RU" b="1" dirty="0" smtClean="0"/>
              <a:t>5  </a:t>
            </a:r>
            <a:r>
              <a:rPr lang="ru-RU" b="1" dirty="0" err="1" smtClean="0"/>
              <a:t>Вилли</a:t>
            </a:r>
            <a:r>
              <a:rPr lang="ru-RU" b="1" dirty="0" smtClean="0"/>
              <a:t> Короткий </a:t>
            </a:r>
            <a:r>
              <a:rPr lang="ru-RU" b="1" dirty="0" err="1" smtClean="0"/>
              <a:t>Дольчик</a:t>
            </a:r>
            <a:r>
              <a:rPr lang="ru-RU" dirty="0" smtClean="0"/>
              <a:t>  </a:t>
            </a:r>
          </a:p>
          <a:p>
            <a:r>
              <a:rPr lang="ru-RU" dirty="0" smtClean="0"/>
              <a:t>                                         </a:t>
            </a:r>
            <a:r>
              <a:rPr lang="ru-RU" dirty="0" err="1" smtClean="0"/>
              <a:t>Пеппи-Длинный</a:t>
            </a:r>
            <a:r>
              <a:rPr lang="ru-RU" dirty="0" smtClean="0"/>
              <a:t>  Чулок</a:t>
            </a:r>
          </a:p>
          <a:p>
            <a:r>
              <a:rPr lang="ru-RU" dirty="0" smtClean="0"/>
              <a:t>6  </a:t>
            </a:r>
            <a:r>
              <a:rPr lang="ru-RU" b="1" dirty="0" smtClean="0"/>
              <a:t>Пес Солдаткин</a:t>
            </a:r>
            <a:r>
              <a:rPr lang="ru-RU" dirty="0" smtClean="0"/>
              <a:t>                      Кот </a:t>
            </a:r>
            <a:r>
              <a:rPr lang="ru-RU" dirty="0" err="1" smtClean="0"/>
              <a:t>Матроскин</a:t>
            </a:r>
            <a:endParaRPr lang="ru-RU" dirty="0" smtClean="0"/>
          </a:p>
          <a:p>
            <a:r>
              <a:rPr lang="ru-RU" b="1" dirty="0" smtClean="0"/>
              <a:t>7  Гигант Ухо                     </a:t>
            </a:r>
            <a:r>
              <a:rPr lang="ru-RU" dirty="0" smtClean="0"/>
              <a:t>        Карлик Нос</a:t>
            </a:r>
          </a:p>
          <a:p>
            <a:r>
              <a:rPr lang="ru-RU" dirty="0" smtClean="0"/>
              <a:t>8  </a:t>
            </a:r>
            <a:r>
              <a:rPr lang="ru-RU" b="1" dirty="0" smtClean="0"/>
              <a:t>Деревянный Лесничий</a:t>
            </a:r>
            <a:r>
              <a:rPr lang="ru-RU" dirty="0" smtClean="0"/>
              <a:t>         -                                          Железный дровосек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4.     Перевертыши </a:t>
            </a:r>
            <a:br>
              <a:rPr lang="ru-RU" dirty="0" smtClean="0"/>
            </a:br>
            <a:r>
              <a:rPr lang="ru-RU" dirty="0" smtClean="0"/>
              <a:t>«Имена героев сказок»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85776"/>
            <a:ext cx="7772400" cy="2857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358246" cy="614366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9  </a:t>
            </a:r>
            <a:r>
              <a:rPr lang="ru-RU" b="1" dirty="0" err="1" smtClean="0"/>
              <a:t>Дедушка-без-ножки</a:t>
            </a:r>
            <a:r>
              <a:rPr lang="ru-RU" dirty="0" smtClean="0"/>
              <a:t>       Мальчик-с-пальчик</a:t>
            </a:r>
          </a:p>
          <a:p>
            <a:pPr algn="l"/>
            <a:r>
              <a:rPr lang="ru-RU" b="1" dirty="0" smtClean="0"/>
              <a:t>10  Рублик</a:t>
            </a:r>
            <a:r>
              <a:rPr lang="ru-RU" dirty="0" smtClean="0"/>
              <a:t>                            Пятачок</a:t>
            </a:r>
          </a:p>
          <a:p>
            <a:pPr algn="l"/>
            <a:r>
              <a:rPr lang="ru-RU" b="1" dirty="0" smtClean="0"/>
              <a:t>11  </a:t>
            </a:r>
            <a:r>
              <a:rPr lang="ru-RU" b="1" dirty="0" err="1" smtClean="0"/>
              <a:t>Фридрихсон</a:t>
            </a:r>
            <a:r>
              <a:rPr lang="ru-RU" b="1" dirty="0" smtClean="0"/>
              <a:t>, какой умирает в </a:t>
            </a:r>
          </a:p>
          <a:p>
            <a:pPr algn="l"/>
            <a:r>
              <a:rPr lang="ru-RU" b="1" dirty="0" smtClean="0"/>
              <a:t>подвале</a:t>
            </a:r>
            <a:r>
              <a:rPr lang="ru-RU" dirty="0" smtClean="0"/>
              <a:t>      </a:t>
            </a:r>
            <a:r>
              <a:rPr lang="ru-RU" dirty="0" err="1" smtClean="0"/>
              <a:t>Карлсон</a:t>
            </a:r>
            <a:r>
              <a:rPr lang="ru-RU" dirty="0" smtClean="0"/>
              <a:t>, который живёт на крыше</a:t>
            </a:r>
          </a:p>
          <a:p>
            <a:pPr algn="l"/>
            <a:r>
              <a:rPr lang="ru-RU" b="1" dirty="0" smtClean="0"/>
              <a:t>12  Индюшка Бела</a:t>
            </a:r>
            <a:r>
              <a:rPr lang="ru-RU" dirty="0" smtClean="0"/>
              <a:t>                 Курочка Ряба</a:t>
            </a:r>
          </a:p>
          <a:p>
            <a:pPr algn="l"/>
            <a:r>
              <a:rPr lang="ru-RU" dirty="0" smtClean="0"/>
              <a:t>13  </a:t>
            </a:r>
            <a:r>
              <a:rPr lang="ru-RU" b="1" dirty="0" smtClean="0"/>
              <a:t>Рабыня-жаба</a:t>
            </a:r>
            <a:r>
              <a:rPr lang="ru-RU" dirty="0" smtClean="0"/>
              <a:t>                   Царевна-лягушка</a:t>
            </a:r>
          </a:p>
          <a:p>
            <a:pPr algn="l"/>
            <a:r>
              <a:rPr lang="ru-RU" b="1" dirty="0" smtClean="0"/>
              <a:t>14  Метровка</a:t>
            </a:r>
            <a:r>
              <a:rPr lang="ru-RU" dirty="0" smtClean="0"/>
              <a:t>                         </a:t>
            </a:r>
            <a:r>
              <a:rPr lang="ru-RU" dirty="0" err="1" smtClean="0"/>
              <a:t>Дюймовочка</a:t>
            </a:r>
            <a:endParaRPr lang="ru-RU" dirty="0" smtClean="0"/>
          </a:p>
          <a:p>
            <a:pPr algn="l"/>
            <a:r>
              <a:rPr lang="ru-RU" dirty="0" smtClean="0"/>
              <a:t>15  </a:t>
            </a:r>
            <a:r>
              <a:rPr lang="ru-RU" b="1" dirty="0" smtClean="0"/>
              <a:t>Внучек Пекло   </a:t>
            </a:r>
            <a:r>
              <a:rPr lang="ru-RU" dirty="0" smtClean="0"/>
              <a:t>                Дед Мороз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8715404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 5 Перевертыши «ПОСЛОВИЦЫ ВВЕРХ НОГАМИ»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132856"/>
            <a:ext cx="7742664" cy="2714644"/>
          </a:xfrm>
        </p:spPr>
        <p:txBody>
          <a:bodyPr/>
          <a:lstStyle/>
          <a:p>
            <a:pPr lvl="0" algn="l"/>
            <a:r>
              <a:rPr lang="ru-RU" sz="3200" b="1" dirty="0" smtClean="0"/>
              <a:t>В гараже – колеса, под колесами – огнетушитель...  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На дворе – трава, на траве дрова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392" y="764704"/>
            <a:ext cx="7772400" cy="3429024"/>
          </a:xfrm>
        </p:spPr>
        <p:txBody>
          <a:bodyPr/>
          <a:lstStyle/>
          <a:p>
            <a:pPr lvl="0" algn="l"/>
            <a:r>
              <a:rPr lang="ru-RU" sz="3200" b="1" dirty="0" smtClean="0"/>
              <a:t>Над громкими ручьями ангелы умирают  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29000"/>
            <a:ext cx="7776864" cy="22322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В тихом омуте черти водятся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326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Виват, интеллектуалы!</vt:lpstr>
      <vt:lpstr>Задание  №2 «Угадай басню»</vt:lpstr>
      <vt:lpstr>Задание  №2 «Угадай басню»</vt:lpstr>
      <vt:lpstr>Задание  №2 «Угадай басню»</vt:lpstr>
      <vt:lpstr>Задание №3 «Любимая тема» </vt:lpstr>
      <vt:lpstr>Задание 4.     Перевертыши  «Имена героев сказок»</vt:lpstr>
      <vt:lpstr>Презентация PowerPoint</vt:lpstr>
      <vt:lpstr>Задание № 5 Перевертыши «ПОСЛОВИЦЫ ВВЕРХ НОГАМИ»</vt:lpstr>
      <vt:lpstr>Презентация PowerPoint</vt:lpstr>
      <vt:lpstr>Презентация PowerPoint</vt:lpstr>
      <vt:lpstr>Из рук ложь есть   </vt:lpstr>
      <vt:lpstr>Кот мяукает, дождь смывает   </vt:lpstr>
      <vt:lpstr>Брат да сестра – две кикиморы   </vt:lpstr>
      <vt:lpstr>Кратка ночь к утру, когда занятье по нутру   </vt:lpstr>
      <vt:lpstr>Транжирь славу исстари, и обувь до износа   </vt:lpstr>
      <vt:lpstr>Как вспашешь, так засеешь  </vt:lpstr>
      <vt:lpstr>Плохо везде, когда ты есть  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 №2 «Угадай басню»</dc:title>
  <dc:creator>Admin</dc:creator>
  <cp:lastModifiedBy>Admin</cp:lastModifiedBy>
  <cp:revision>10</cp:revision>
  <dcterms:created xsi:type="dcterms:W3CDTF">2016-10-08T03:20:58Z</dcterms:created>
  <dcterms:modified xsi:type="dcterms:W3CDTF">2016-10-15T02:09:42Z</dcterms:modified>
</cp:coreProperties>
</file>