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991A-F99D-4C0C-A2F5-EB33C8FF4B11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303C-52E0-4BFF-9494-05D1A4727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323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991A-F99D-4C0C-A2F5-EB33C8FF4B11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303C-52E0-4BFF-9494-05D1A4727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7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991A-F99D-4C0C-A2F5-EB33C8FF4B11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303C-52E0-4BFF-9494-05D1A4727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113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991A-F99D-4C0C-A2F5-EB33C8FF4B11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303C-52E0-4BFF-9494-05D1A4727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361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991A-F99D-4C0C-A2F5-EB33C8FF4B11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303C-52E0-4BFF-9494-05D1A4727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960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991A-F99D-4C0C-A2F5-EB33C8FF4B11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303C-52E0-4BFF-9494-05D1A4727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447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991A-F99D-4C0C-A2F5-EB33C8FF4B11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303C-52E0-4BFF-9494-05D1A4727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33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991A-F99D-4C0C-A2F5-EB33C8FF4B11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303C-52E0-4BFF-9494-05D1A4727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566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991A-F99D-4C0C-A2F5-EB33C8FF4B11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303C-52E0-4BFF-9494-05D1A4727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506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991A-F99D-4C0C-A2F5-EB33C8FF4B11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303C-52E0-4BFF-9494-05D1A4727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909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8991A-F99D-4C0C-A2F5-EB33C8FF4B11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303C-52E0-4BFF-9494-05D1A4727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543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8991A-F99D-4C0C-A2F5-EB33C8FF4B11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C303C-52E0-4BFF-9494-05D1A4727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952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ВИКТОРИНА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24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178698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10. Недавно появилась модная линия джинсовых изделий под русским именем, получившая международное признание. Кто из отечественных дизайнеров одежды ее создал?</a:t>
            </a:r>
            <a:br>
              <a:rPr lang="ru-RU" sz="36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6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а) Вячеслав Зайцев;</a:t>
            </a:r>
            <a:br>
              <a:rPr lang="ru-RU" sz="36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6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б) Игорь Чапурин;</a:t>
            </a:r>
            <a:br>
              <a:rPr lang="ru-RU" sz="36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6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в) Валентин Юдашкин.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88893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6106690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9. Какое вещество использовали бабушки и дедушки современных подростков в 80-е годы прошлого века, чтобы получить особенно модные в ту пору «вареные джинсы»?</a:t>
            </a:r>
            <a:br>
              <a:rPr lang="ru-RU" sz="36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6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а) крахмал;</a:t>
            </a:r>
            <a:br>
              <a:rPr lang="ru-RU" sz="36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6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б) хлорку;</a:t>
            </a:r>
            <a:br>
              <a:rPr lang="ru-RU" sz="36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6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в) синьку.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37554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712968" cy="129614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</a:rPr>
              <a:t>ВИКТОРИНА </a:t>
            </a:r>
            <a:br>
              <a:rPr lang="ru-RU" b="1" i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</a:rPr>
            </a:br>
            <a:r>
              <a:rPr lang="ru-RU" b="1" i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</a:rPr>
              <a:t>«ЧТО ВЫ ЗНАЕТЕ О ДЖИНСАХ?»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276872"/>
            <a:ext cx="7920880" cy="3456384"/>
          </a:xfrm>
        </p:spPr>
        <p:txBody>
          <a:bodyPr/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1. Когда появились джинсы?</a:t>
            </a:r>
            <a:br>
              <a:rPr lang="ru-RU" sz="44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а) в середине XIX века;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б) в конце XIX века;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в) в начале XX века.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6109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5746650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53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2. Какой американский город является родиной джинсов?</a:t>
            </a:r>
            <a:br>
              <a:rPr lang="ru-RU" sz="53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а) Бостон;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б) Сан-Франциско;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в) Филадельфия.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841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472608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49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3. По какой цене были проданы первые запатентованные джинсы?</a:t>
            </a:r>
            <a:br>
              <a:rPr lang="ru-RU" sz="49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а) 1 доллар 46 центов;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б) 2 доллара 36 центов;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в) 3 доллара 26 центов.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264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741368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4. Как называли свои изделия первого поколения совладельцы прибыльного джинсового бизнеса — оптовый торговец Леви </a:t>
            </a:r>
            <a:r>
              <a:rPr lang="ru-RU" b="1" dirty="0" err="1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Страусс</a:t>
            </a:r>
            <a:r>
              <a:rPr lang="ru-RU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 и портной </a:t>
            </a:r>
            <a:r>
              <a:rPr lang="ru-RU" b="1" dirty="0" err="1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Джейкоб</a:t>
            </a:r>
            <a:r>
              <a:rPr lang="ru-RU" b="1" dirty="0">
                <a:solidFill>
                  <a:srgbClr val="181818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Дэвис?</a:t>
            </a:r>
            <a:br>
              <a:rPr lang="ru-RU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а) парусиновые штаны;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б) спецодежда для ковбоев;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в) комбинезон без верха.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422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49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5. Кто (или что) был изображен (было изображено) на кожаной нашивке — фирменном знаке джинсов первого поколения?</a:t>
            </a:r>
            <a:br>
              <a:rPr lang="ru-RU" sz="49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а)ковбойская шляпа;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б) лопатка золотоискателя;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в) лошади.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552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178698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49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6. Какая джинсовая компания впервые выпустила женский вариант джинсов, а позже и первые тянущиеся «</a:t>
            </a:r>
            <a:r>
              <a:rPr lang="ru-RU" sz="4900" b="1" dirty="0" err="1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stretch</a:t>
            </a:r>
            <a:r>
              <a:rPr lang="ru-RU" sz="49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» джинсы?</a:t>
            </a:r>
            <a:br>
              <a:rPr lang="ru-RU" sz="49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а) «</a:t>
            </a:r>
            <a:r>
              <a:rPr lang="ru-RU" dirty="0" err="1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Big</a:t>
            </a: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Blue</a:t>
            </a: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»;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б) «</a:t>
            </a:r>
            <a:r>
              <a:rPr lang="ru-RU" dirty="0" err="1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Mustang</a:t>
            </a: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»;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в) «</a:t>
            </a:r>
            <a:r>
              <a:rPr lang="ru-RU" dirty="0" err="1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Levi’s</a:t>
            </a: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».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606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7. Как называется краситель джинсовой ткани — темно-голубая краска, которую традиционно используют в производстве джинсовой одежды?</a:t>
            </a:r>
            <a:br>
              <a:rPr lang="ru-RU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а) лазурь;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б) </a:t>
            </a:r>
            <a:r>
              <a:rPr lang="ru-RU" dirty="0" err="1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милори</a:t>
            </a: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;</a:t>
            </a:r>
            <a:b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в) индиго.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827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178698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8. Благодаря чему граждане Советского Союза впервые увидели джинсы?</a:t>
            </a:r>
            <a:br>
              <a:rPr lang="ru-RU" sz="4000" b="1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2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а) Международному фестивалю молодежи и студентов в 1957 году;</a:t>
            </a:r>
            <a:br>
              <a:rPr lang="ru-RU" sz="32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2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б) Олимпийским играм, проведенным в Москве в 1980 году;</a:t>
            </a:r>
            <a:br>
              <a:rPr lang="ru-RU" sz="32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2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в) движению хиппи в 60-е годы прошлого века, которое бичевали советские СМИ. В то время джинсы воспринимались как символ свободы, молодежного бунтарства.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729412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175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ВИКТОРИНА</vt:lpstr>
      <vt:lpstr>ВИКТОРИНА  «ЧТО ВЫ ЗНАЕТЕ О ДЖИНСАХ?»</vt:lpstr>
      <vt:lpstr>2. Какой американский город является родиной джинсов? а) Бостон; б) Сан-Франциско; в) Филадельфия. </vt:lpstr>
      <vt:lpstr>3. По какой цене были проданы первые запатентованные джинсы? а) 1 доллар 46 центов; б) 2 доллара 36 центов; в) 3 доллара 26 центов. </vt:lpstr>
      <vt:lpstr>4. Как называли свои изделия первого поколения совладельцы прибыльного джинсового бизнеса — оптовый торговец Леви Страусс и портной Джейкоб Дэвис? а) парусиновые штаны; б) спецодежда для ковбоев; в) комбинезон без верха. </vt:lpstr>
      <vt:lpstr>5. Кто (или что) был изображен (было изображено) на кожаной нашивке — фирменном знаке джинсов первого поколения? а)ковбойская шляпа; б) лопатка золотоискателя; в) лошади. </vt:lpstr>
      <vt:lpstr>6. Какая джинсовая компания впервые выпустила женский вариант джинсов, а позже и первые тянущиеся «stretch» джинсы? а) «Big Blue»; б) «Mustang»; в) «Levi’s». </vt:lpstr>
      <vt:lpstr>7. Как называется краситель джинсовой ткани — темно-голубая краска, которую традиционно используют в производстве джинсовой одежды? а) лазурь; б) милори; в) индиго. </vt:lpstr>
      <vt:lpstr>8. Благодаря чему граждане Советского Союза впервые увидели джинсы? а) Международному фестивалю молодежи и студентов в 1957 году; б) Олимпийским играм, проведенным в Москве в 1980 году; в) движению хиппи в 60-е годы прошлого века, которое бичевали советские СМИ. В то время джинсы воспринимались как символ свободы, молодежного бунтарства. </vt:lpstr>
      <vt:lpstr>10. Недавно появилась модная линия джинсовых изделий под русским именем, получившая международное признание. Кто из отечественных дизайнеров одежды ее создал? а) Вячеслав Зайцев; б) Игорь Чапурин; в) Валентин Юдашкин. </vt:lpstr>
      <vt:lpstr>9. Какое вещество использовали бабушки и дедушки современных подростков в 80-е годы прошлого века, чтобы получить особенно модные в ту пору «вареные джинсы»? а) крахмал; б) хлорку; в) синьку.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almaz-2017</dc:creator>
  <cp:lastModifiedBy>almaz-2017</cp:lastModifiedBy>
  <cp:revision>2</cp:revision>
  <dcterms:created xsi:type="dcterms:W3CDTF">2022-11-23T14:05:02Z</dcterms:created>
  <dcterms:modified xsi:type="dcterms:W3CDTF">2022-11-23T14:15:25Z</dcterms:modified>
</cp:coreProperties>
</file>