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1"/>
  </p:notesMasterIdLst>
  <p:sldIdLst>
    <p:sldId id="264" r:id="rId2"/>
    <p:sldId id="340" r:id="rId3"/>
    <p:sldId id="341" r:id="rId4"/>
    <p:sldId id="342" r:id="rId5"/>
    <p:sldId id="343" r:id="rId6"/>
    <p:sldId id="344" r:id="rId7"/>
    <p:sldId id="345" r:id="rId8"/>
    <p:sldId id="346" r:id="rId9"/>
    <p:sldId id="355" r:id="rId10"/>
    <p:sldId id="358" r:id="rId11"/>
    <p:sldId id="359" r:id="rId12"/>
    <p:sldId id="319" r:id="rId13"/>
    <p:sldId id="360" r:id="rId14"/>
    <p:sldId id="315" r:id="rId15"/>
    <p:sldId id="361" r:id="rId16"/>
    <p:sldId id="347" r:id="rId17"/>
    <p:sldId id="257" r:id="rId18"/>
    <p:sldId id="266" r:id="rId19"/>
    <p:sldId id="268" r:id="rId20"/>
    <p:sldId id="320" r:id="rId21"/>
    <p:sldId id="321" r:id="rId22"/>
    <p:sldId id="322" r:id="rId23"/>
    <p:sldId id="263" r:id="rId24"/>
    <p:sldId id="276" r:id="rId25"/>
    <p:sldId id="277" r:id="rId26"/>
    <p:sldId id="273" r:id="rId27"/>
    <p:sldId id="274" r:id="rId28"/>
    <p:sldId id="275" r:id="rId29"/>
    <p:sldId id="278" r:id="rId30"/>
    <p:sldId id="279" r:id="rId31"/>
    <p:sldId id="280" r:id="rId32"/>
    <p:sldId id="281" r:id="rId33"/>
    <p:sldId id="282" r:id="rId34"/>
    <p:sldId id="338" r:id="rId35"/>
    <p:sldId id="312" r:id="rId36"/>
    <p:sldId id="323" r:id="rId37"/>
    <p:sldId id="303" r:id="rId38"/>
    <p:sldId id="313" r:id="rId39"/>
    <p:sldId id="324" r:id="rId40"/>
    <p:sldId id="325" r:id="rId41"/>
    <p:sldId id="357" r:id="rId42"/>
    <p:sldId id="292" r:id="rId43"/>
    <p:sldId id="362" r:id="rId44"/>
    <p:sldId id="293" r:id="rId45"/>
    <p:sldId id="363" r:id="rId46"/>
    <p:sldId id="296" r:id="rId47"/>
    <p:sldId id="364" r:id="rId48"/>
    <p:sldId id="295" r:id="rId49"/>
    <p:sldId id="365" r:id="rId50"/>
    <p:sldId id="294" r:id="rId51"/>
    <p:sldId id="366" r:id="rId52"/>
    <p:sldId id="291" r:id="rId53"/>
    <p:sldId id="326" r:id="rId54"/>
    <p:sldId id="327" r:id="rId55"/>
    <p:sldId id="328" r:id="rId56"/>
    <p:sldId id="329" r:id="rId57"/>
    <p:sldId id="331" r:id="rId58"/>
    <p:sldId id="336" r:id="rId59"/>
    <p:sldId id="337" r:id="rId6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Пользователь Windows" initials="ПW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5" autoAdjust="0"/>
    <p:restoredTop sz="94660"/>
  </p:normalViewPr>
  <p:slideViewPr>
    <p:cSldViewPr>
      <p:cViewPr varScale="1">
        <p:scale>
          <a:sx n="99" d="100"/>
          <a:sy n="99" d="100"/>
        </p:scale>
        <p:origin x="73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829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6-08-13T14:40:06.981" idx="1">
    <p:pos x="0" y="0"/>
    <p:text>4 картинка, так как остальные объемные тела</p:text>
  </p:cm>
  <p:cm authorId="0" dt="2016-08-13T14:40:30.401" idx="2">
    <p:pos x="0" y="0"/>
    <p:text>4 картинка, так как остальные объемные тела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1A2B93-73DA-4AC0-8F40-71C0BE02DF19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27BACB-BB23-4294-A41A-FB11094BFC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704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Образ слайда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186371" name="Заметки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endParaRPr/>
          </a:p>
        </p:txBody>
      </p:sp>
      <p:sp>
        <p:nvSpPr>
          <p:cNvPr id="186372" name="Номер слайда 3"/>
          <p:cNvSpPr txBox="1">
            <a:spLocks noGrp="1"/>
          </p:cNvSpPr>
          <p:nvPr>
            <p:ph type="sldNum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anchor="b" anchorCtr="0" compatLnSpc="1">
            <a:prstTxWarp prst="textNoShape">
              <a:avLst/>
            </a:prstTxWarp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ru-RU" altLang="en-US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ru-RU" altLang="en-US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ru-RU" altLang="en-US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ru-RU" altLang="en-US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lvl="0" indent="0" algn="r" eaLnBrk="1" hangingPunct="1"/>
            <a:fld id="{1096AFE4-8494-4926-8B72-93B448F47FBE}" type="slidenum">
              <a:rPr sz="1200">
                <a:solidFill>
                  <a:srgbClr val="000000"/>
                </a:solidFill>
                <a:latin typeface="Calibri" pitchFamily="34" charset="0"/>
              </a:rPr>
              <a:t>42</a:t>
            </a:fld>
            <a:endParaRPr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85;&#1077;&#1076;&#1077;&#1083;&#1103;%20&#1084;&#1072;&#1090;&#1077;&#1084;&#1072;&#1090;&#1080;&#1082;&#1080;%202020\&#1043;&#1076;&#1077;%20&#1083;&#1086;&#1075;&#1080;&#1082;&#1072;%20-%20&#1090;&#1085;&#1090;_(Inkompmusic.ru)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7" Type="http://schemas.openxmlformats.org/officeDocument/2006/relationships/image" Target="../media/image65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Relationship Id="rId6" Type="http://schemas.openxmlformats.org/officeDocument/2006/relationships/comments" Target="../comments/comment1.xml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1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4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7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Виктория\Desktop\где логика\где логика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6" name="Где логика - тнт_(Inkompmusic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250814" y="6521766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50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388" y="3554413"/>
            <a:ext cx="2597150" cy="3463925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30051" name="TextBox 5"/>
          <p:cNvSpPr/>
          <p:nvPr/>
        </p:nvSpPr>
        <p:spPr>
          <a:xfrm>
            <a:off x="4133850" y="1323975"/>
            <a:ext cx="569913" cy="9239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5pPr>
          </a:lstStyle>
          <a:p>
            <a:pPr marL="0" lvl="0" indent="0" eaLnBrk="1" hangingPunct="1"/>
            <a:r>
              <a:rPr sz="5400" b="1">
                <a:solidFill>
                  <a:srgbClr val="002060"/>
                </a:solidFill>
                <a:latin typeface="Arial" pitchFamily="34" charset="0"/>
                <a:ea typeface="DejaVu Sans"/>
              </a:rPr>
              <a:t>1</a:t>
            </a:r>
          </a:p>
        </p:txBody>
      </p:sp>
      <p:sp>
        <p:nvSpPr>
          <p:cNvPr id="130052" name="Прямоугольник 6"/>
          <p:cNvSpPr/>
          <p:nvPr/>
        </p:nvSpPr>
        <p:spPr>
          <a:xfrm>
            <a:off x="7812088" y="1323975"/>
            <a:ext cx="477837" cy="9239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5pPr>
          </a:lstStyle>
          <a:p>
            <a:pPr marL="0" lvl="0" indent="0" eaLnBrk="1" hangingPunct="1"/>
            <a:r>
              <a:rPr sz="5400" b="1">
                <a:solidFill>
                  <a:srgbClr val="002060"/>
                </a:solidFill>
                <a:latin typeface="Arial" pitchFamily="34" charset="0"/>
                <a:ea typeface="DejaVu Sans"/>
              </a:rPr>
              <a:t>2</a:t>
            </a:r>
          </a:p>
        </p:txBody>
      </p:sp>
      <p:sp>
        <p:nvSpPr>
          <p:cNvPr id="130053" name="Прямоугольник 7"/>
          <p:cNvSpPr/>
          <p:nvPr/>
        </p:nvSpPr>
        <p:spPr>
          <a:xfrm>
            <a:off x="3284538" y="4532313"/>
            <a:ext cx="568325" cy="9223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5pPr>
          </a:lstStyle>
          <a:p>
            <a:pPr marL="0" lvl="0" indent="0" eaLnBrk="1" hangingPunct="1"/>
            <a:r>
              <a:rPr sz="5400" b="1">
                <a:solidFill>
                  <a:srgbClr val="002060"/>
                </a:solidFill>
                <a:latin typeface="Arial" pitchFamily="34" charset="0"/>
                <a:ea typeface="DejaVu Sans"/>
              </a:rPr>
              <a:t>3</a:t>
            </a:r>
          </a:p>
        </p:txBody>
      </p:sp>
      <p:sp>
        <p:nvSpPr>
          <p:cNvPr id="130054" name="Прямоугольник 8"/>
          <p:cNvSpPr/>
          <p:nvPr/>
        </p:nvSpPr>
        <p:spPr>
          <a:xfrm>
            <a:off x="7677150" y="5267325"/>
            <a:ext cx="612775" cy="1016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5pPr>
          </a:lstStyle>
          <a:p>
            <a:pPr marL="0" lvl="0" indent="0" eaLnBrk="1" hangingPunct="1"/>
            <a:r>
              <a:rPr sz="6000" b="1">
                <a:solidFill>
                  <a:srgbClr val="002060"/>
                </a:solidFill>
                <a:latin typeface="Arial" pitchFamily="34" charset="0"/>
                <a:ea typeface="DejaVu Sans"/>
              </a:rPr>
              <a:t>4</a:t>
            </a:r>
          </a:p>
        </p:txBody>
      </p:sp>
      <p:pic>
        <p:nvPicPr>
          <p:cNvPr id="130055" name="Picture 2" descr="Ð¤Ð¾ÑÐ¼Ð° Ð´Ð»Ñ Ð²ÑÐ¿ÐµÑÐºÐ¸ Mallony SF-002SET 191312 (3 ÑÑ.) ÑÐµÑÐ½ÑÐ¹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738" y="3773488"/>
            <a:ext cx="2813050" cy="321945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30056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5900" y="392113"/>
            <a:ext cx="2500313" cy="3505200"/>
          </a:xfrm>
          <a:prstGeom prst="rect">
            <a:avLst/>
          </a:prstGeom>
          <a:noFill/>
          <a:ln>
            <a:noFill/>
            <a:miter lim="800000"/>
          </a:ln>
          <a:effectLst/>
        </p:spPr>
      </p:pic>
      <p:pic>
        <p:nvPicPr>
          <p:cNvPr id="130057" name="Picture 5" descr="ÐÐ°ÑÑÐ¸Ð½ÐºÐ¸ Ð¿Ð¾ Ð·Ð°Ð¿ÑÐ¾ÑÑ ÑÐ¿Ð¾ÑÑÑÐ¼ÐµÐ½ ÐºÐ°ÑÐ¾Ðº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5" y="620713"/>
            <a:ext cx="4133850" cy="2808287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420888"/>
            <a:ext cx="8229600" cy="14687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Форма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499992" y="260648"/>
            <a:ext cx="43989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Arial Black" pitchFamily="34" charset="0"/>
              </a:rPr>
              <a:t>Где логика?</a:t>
            </a:r>
          </a:p>
        </p:txBody>
      </p:sp>
    </p:spTree>
    <p:extLst>
      <p:ext uri="{BB962C8B-B14F-4D97-AF65-F5344CB8AC3E}">
        <p14:creationId xmlns:p14="http://schemas.microsoft.com/office/powerpoint/2010/main" val="41185450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4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288" y="549275"/>
            <a:ext cx="2260600" cy="2259013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3107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6838" y="3152775"/>
            <a:ext cx="3438525" cy="3438525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31076" name="TextBox 5"/>
          <p:cNvSpPr/>
          <p:nvPr/>
        </p:nvSpPr>
        <p:spPr>
          <a:xfrm>
            <a:off x="2951163" y="754063"/>
            <a:ext cx="569912" cy="9239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5pPr>
          </a:lstStyle>
          <a:p>
            <a:pPr marL="0" lvl="0" indent="0" eaLnBrk="1" hangingPunct="1"/>
            <a:r>
              <a:rPr sz="5400" b="1">
                <a:solidFill>
                  <a:srgbClr val="002060"/>
                </a:solidFill>
                <a:latin typeface="Arial" pitchFamily="34" charset="0"/>
                <a:ea typeface="DejaVu Sans"/>
              </a:rPr>
              <a:t>1</a:t>
            </a:r>
          </a:p>
        </p:txBody>
      </p:sp>
      <p:sp>
        <p:nvSpPr>
          <p:cNvPr id="131077" name="Прямоугольник 6"/>
          <p:cNvSpPr/>
          <p:nvPr/>
        </p:nvSpPr>
        <p:spPr>
          <a:xfrm>
            <a:off x="7304088" y="963613"/>
            <a:ext cx="827087" cy="1016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5pPr>
          </a:lstStyle>
          <a:p>
            <a:pPr marL="0" lvl="0" indent="0" eaLnBrk="1" hangingPunct="1"/>
            <a:r>
              <a:rPr sz="6000" b="1">
                <a:solidFill>
                  <a:srgbClr val="002060"/>
                </a:solidFill>
                <a:latin typeface="Arial" pitchFamily="34" charset="0"/>
                <a:ea typeface="DejaVu Sans"/>
              </a:rPr>
              <a:t> 2</a:t>
            </a:r>
          </a:p>
        </p:txBody>
      </p:sp>
      <p:sp>
        <p:nvSpPr>
          <p:cNvPr id="131078" name="Прямоугольник 7"/>
          <p:cNvSpPr/>
          <p:nvPr/>
        </p:nvSpPr>
        <p:spPr>
          <a:xfrm>
            <a:off x="3165475" y="5159375"/>
            <a:ext cx="655638" cy="11080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5pPr>
          </a:lstStyle>
          <a:p>
            <a:pPr marL="0" lvl="0" indent="0" eaLnBrk="1" hangingPunct="1"/>
            <a:r>
              <a:rPr sz="6600" b="1">
                <a:solidFill>
                  <a:srgbClr val="002060"/>
                </a:solidFill>
                <a:latin typeface="Arial" pitchFamily="34" charset="0"/>
                <a:ea typeface="DejaVu Sans"/>
              </a:rPr>
              <a:t>3</a:t>
            </a:r>
          </a:p>
        </p:txBody>
      </p:sp>
      <p:sp>
        <p:nvSpPr>
          <p:cNvPr id="131079" name="Прямоугольник 8"/>
          <p:cNvSpPr/>
          <p:nvPr/>
        </p:nvSpPr>
        <p:spPr>
          <a:xfrm>
            <a:off x="7419975" y="4683125"/>
            <a:ext cx="612775" cy="1016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5pPr>
          </a:lstStyle>
          <a:p>
            <a:pPr marL="0" lvl="0" indent="0" eaLnBrk="1" hangingPunct="1"/>
            <a:r>
              <a:rPr sz="6000" b="1">
                <a:solidFill>
                  <a:srgbClr val="002060"/>
                </a:solidFill>
                <a:latin typeface="Arial" pitchFamily="34" charset="0"/>
                <a:ea typeface="DejaVu Sans"/>
              </a:rPr>
              <a:t>4</a:t>
            </a:r>
          </a:p>
        </p:txBody>
      </p:sp>
      <p:pic>
        <p:nvPicPr>
          <p:cNvPr id="131080" name="Picture 2" descr="ÐÐ¾ÑÐ¾Ð¶ÐµÐµ Ð¸Ð·Ð¾Ð±ÑÐ°Ð¶ÐµÐ½Ð¸Ðµ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750" y="3346450"/>
            <a:ext cx="2411413" cy="30353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31081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06838" y="549275"/>
            <a:ext cx="3438525" cy="2381250"/>
          </a:xfrm>
          <a:prstGeom prst="rect">
            <a:avLst/>
          </a:prstGeom>
          <a:noFill/>
          <a:ln>
            <a:noFill/>
            <a:miter lim="800000"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420888"/>
            <a:ext cx="8229600" cy="14687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Корни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499992" y="260648"/>
            <a:ext cx="43989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Arial Black" pitchFamily="34" charset="0"/>
              </a:rPr>
              <a:t>Где логика?</a:t>
            </a:r>
          </a:p>
        </p:txBody>
      </p:sp>
    </p:spTree>
    <p:extLst>
      <p:ext uri="{BB962C8B-B14F-4D97-AF65-F5344CB8AC3E}">
        <p14:creationId xmlns:p14="http://schemas.microsoft.com/office/powerpoint/2010/main" val="26117710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194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463" y="130175"/>
            <a:ext cx="3595687" cy="29972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36195" name="CustomShape 1"/>
          <p:cNvSpPr/>
          <p:nvPr/>
        </p:nvSpPr>
        <p:spPr>
          <a:xfrm>
            <a:off x="6175375" y="7061200"/>
            <a:ext cx="2770188" cy="3651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90000" tIns="45000" rIns="90000" bIns="4500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5pPr>
          </a:lstStyle>
          <a:p>
            <a:pPr marL="0" lvl="0" indent="0" eaLnBrk="1" hangingPunct="1"/>
            <a:r>
              <a:rPr>
                <a:solidFill>
                  <a:srgbClr val="FF0000"/>
                </a:solidFill>
                <a:latin typeface="Calibri" pitchFamily="34" charset="0"/>
                <a:ea typeface="DejaVu Sans"/>
              </a:rPr>
              <a:t>Придумала я</a:t>
            </a:r>
            <a:endParaRPr>
              <a:solidFill>
                <a:srgbClr val="000000"/>
              </a:solidFill>
              <a:latin typeface="Arial" pitchFamily="34" charset="0"/>
              <a:ea typeface="DejaVu Sans"/>
            </a:endParaRPr>
          </a:p>
        </p:txBody>
      </p:sp>
      <p:sp>
        <p:nvSpPr>
          <p:cNvPr id="136196" name="Прямоугольник 8"/>
          <p:cNvSpPr/>
          <p:nvPr/>
        </p:nvSpPr>
        <p:spPr>
          <a:xfrm>
            <a:off x="3187700" y="4489450"/>
            <a:ext cx="469900" cy="7080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5pPr>
          </a:lstStyle>
          <a:p>
            <a:pPr marL="0" lvl="0" indent="0" eaLnBrk="1" hangingPunct="1"/>
            <a:r>
              <a:rPr sz="4000" b="1">
                <a:solidFill>
                  <a:srgbClr val="002060"/>
                </a:solidFill>
                <a:latin typeface="Arial" pitchFamily="34" charset="0"/>
                <a:ea typeface="DejaVu Sans"/>
              </a:rPr>
              <a:t>3</a:t>
            </a:r>
          </a:p>
        </p:txBody>
      </p:sp>
      <p:pic>
        <p:nvPicPr>
          <p:cNvPr id="136197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825" y="163513"/>
            <a:ext cx="3406775" cy="2849562"/>
          </a:xfrm>
          <a:prstGeom prst="rect">
            <a:avLst/>
          </a:prstGeom>
          <a:noFill/>
          <a:ln>
            <a:noFill/>
            <a:miter lim="800000"/>
          </a:ln>
          <a:effectLst/>
        </p:spPr>
      </p:pic>
      <p:pic>
        <p:nvPicPr>
          <p:cNvPr id="136198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3130550"/>
            <a:ext cx="4186238" cy="3611563"/>
          </a:xfrm>
          <a:prstGeom prst="rect">
            <a:avLst/>
          </a:prstGeom>
          <a:noFill/>
          <a:ln>
            <a:noFill/>
            <a:miter lim="800000"/>
          </a:ln>
          <a:effectLst/>
        </p:spPr>
      </p:pic>
      <p:pic>
        <p:nvPicPr>
          <p:cNvPr id="136199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825" y="3476625"/>
            <a:ext cx="3482975" cy="2735263"/>
          </a:xfrm>
          <a:prstGeom prst="rect">
            <a:avLst/>
          </a:prstGeom>
          <a:noFill/>
          <a:ln>
            <a:noFill/>
            <a:miter lim="800000"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420888"/>
            <a:ext cx="8229600" cy="14687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Окружность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499992" y="260648"/>
            <a:ext cx="43989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Arial Black" pitchFamily="34" charset="0"/>
              </a:rPr>
              <a:t>Где логика?</a:t>
            </a:r>
          </a:p>
        </p:txBody>
      </p:sp>
    </p:spTree>
    <p:extLst>
      <p:ext uri="{BB962C8B-B14F-4D97-AF65-F5344CB8AC3E}">
        <p14:creationId xmlns:p14="http://schemas.microsoft.com/office/powerpoint/2010/main" val="19323606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3 раунд</a:t>
            </a:r>
          </a:p>
        </p:txBody>
      </p:sp>
      <p:pic>
        <p:nvPicPr>
          <p:cNvPr id="3074" name="Picture 2" descr="C:\Users\Виктория\Desktop\где логика\3 hfeyl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59632" y="4077072"/>
            <a:ext cx="6815110" cy="108525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1916832"/>
            <a:ext cx="7200800" cy="1872208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C00000"/>
                </a:solidFill>
              </a:rPr>
              <a:t>Знаток математики</a:t>
            </a:r>
          </a:p>
        </p:txBody>
      </p:sp>
    </p:spTree>
    <p:extLst>
      <p:ext uri="{BB962C8B-B14F-4D97-AF65-F5344CB8AC3E}">
        <p14:creationId xmlns:p14="http://schemas.microsoft.com/office/powerpoint/2010/main" val="18665750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ru-RU" dirty="0"/>
              <a:t> раунд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Найди общее </a:t>
            </a:r>
          </a:p>
          <a:p>
            <a:r>
              <a:rPr lang="ru-RU" dirty="0"/>
              <a:t>Команда зарабатывает 1 балл</a:t>
            </a:r>
          </a:p>
        </p:txBody>
      </p:sp>
      <p:pic>
        <p:nvPicPr>
          <p:cNvPr id="3075" name="Picture 3" descr="C:\Users\Виктория\Desktop\где логика\2 раунд - копия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57158" y="5929330"/>
            <a:ext cx="60722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За победу во всем раунде Команда зарабатывает 1 балл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572000" y="692696"/>
            <a:ext cx="36936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  <a:latin typeface="Arial Black" pitchFamily="34" charset="0"/>
              </a:rPr>
              <a:t>Где логика?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995936" y="1844824"/>
            <a:ext cx="45005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_ _ _ _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60032" y="1844824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  г  о  л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Admin\Desktop\треугольник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54075"/>
            <a:ext cx="1889125" cy="336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Admin\Desktop\треугольник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629" y="4293096"/>
            <a:ext cx="3707821" cy="2231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треугольник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2197" y="3904361"/>
            <a:ext cx="4030463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ru-RU" sz="4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br>
              <a:rPr kumimoji="0" lang="ru-RU" sz="4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762000" y="5794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ru-RU" sz="4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br>
              <a:rPr kumimoji="0" lang="ru-RU" sz="4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0" y="692696"/>
            <a:ext cx="36936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  <a:latin typeface="Arial Black" pitchFamily="34" charset="0"/>
              </a:rPr>
              <a:t>Где логика?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779912" y="1844824"/>
            <a:ext cx="51845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_ _ _ </a:t>
            </a: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_ _ _ _ _ _ _ 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779912" y="1844824"/>
            <a:ext cx="50405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 о  к  </a:t>
            </a:r>
            <a:r>
              <a:rPr lang="ru-RU" sz="4400" dirty="0" err="1">
                <a:solidFill>
                  <a:schemeClr val="bg1"/>
                </a:solidFill>
              </a:rPr>
              <a:t>р</a:t>
            </a:r>
            <a:r>
              <a:rPr lang="ru-RU" sz="4400" dirty="0">
                <a:solidFill>
                  <a:schemeClr val="bg1"/>
                </a:solidFill>
              </a:rPr>
              <a:t> у  ж </a:t>
            </a:r>
            <a:r>
              <a:rPr lang="ru-RU" sz="4400" dirty="0" err="1">
                <a:solidFill>
                  <a:schemeClr val="bg1"/>
                </a:solidFill>
              </a:rPr>
              <a:t>н</a:t>
            </a:r>
            <a:r>
              <a:rPr lang="ru-RU" sz="4400" dirty="0">
                <a:solidFill>
                  <a:schemeClr val="bg1"/>
                </a:solidFill>
              </a:rPr>
              <a:t> о  с  т  </a:t>
            </a:r>
            <a:r>
              <a:rPr lang="ru-RU" sz="4400" dirty="0" err="1">
                <a:solidFill>
                  <a:schemeClr val="bg1"/>
                </a:solidFill>
              </a:rPr>
              <a:t>ь</a:t>
            </a:r>
            <a:endParaRPr lang="ru-RU" sz="4400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Admin\Desktop\треугольник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99" y="429652"/>
            <a:ext cx="3118001" cy="233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dmin\Desktop\треугольник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98" y="3401366"/>
            <a:ext cx="3118001" cy="3125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dmin\Desktop\треугольник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19" y="3204897"/>
            <a:ext cx="2460923" cy="3352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4459"/>
          <a:stretch/>
        </p:blipFill>
        <p:spPr bwMode="auto">
          <a:xfrm>
            <a:off x="1619672" y="1412776"/>
            <a:ext cx="7315200" cy="3047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68166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143372" y="857232"/>
            <a:ext cx="43989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Arial Black" pitchFamily="34" charset="0"/>
              </a:rPr>
              <a:t>Где логика?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143372" y="2071678"/>
            <a:ext cx="40414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_ _ _ _ _ _ _ _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139952" y="2060848"/>
            <a:ext cx="428498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 с  к  о </a:t>
            </a:r>
            <a:r>
              <a:rPr lang="ru-RU" sz="4400" dirty="0" err="1">
                <a:solidFill>
                  <a:schemeClr val="bg1"/>
                </a:solidFill>
              </a:rPr>
              <a:t>р</a:t>
            </a:r>
            <a:r>
              <a:rPr lang="ru-RU" sz="4400" dirty="0">
                <a:solidFill>
                  <a:schemeClr val="bg1"/>
                </a:solidFill>
              </a:rPr>
              <a:t>  </a:t>
            </a:r>
            <a:r>
              <a:rPr lang="ru-RU" sz="4400" dirty="0" err="1">
                <a:solidFill>
                  <a:schemeClr val="bg1"/>
                </a:solidFill>
              </a:rPr>
              <a:t>о</a:t>
            </a:r>
            <a:r>
              <a:rPr lang="ru-RU" sz="4400" dirty="0">
                <a:solidFill>
                  <a:schemeClr val="bg1"/>
                </a:solidFill>
              </a:rPr>
              <a:t> с  т  </a:t>
            </a:r>
            <a:r>
              <a:rPr lang="ru-RU" sz="4400" dirty="0" err="1">
                <a:solidFill>
                  <a:schemeClr val="bg1"/>
                </a:solidFill>
              </a:rPr>
              <a:t>ь</a:t>
            </a:r>
            <a:endParaRPr lang="ru-RU" sz="4400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Admin\Desktop\треугольни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899" y="423863"/>
            <a:ext cx="3149215" cy="2501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треугольник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899" y="3537629"/>
            <a:ext cx="3149215" cy="3158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\Desktop\треугольник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3056" y="3636608"/>
            <a:ext cx="4393619" cy="292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143504" y="785794"/>
            <a:ext cx="369364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  <a:latin typeface="Arial Black" pitchFamily="34" charset="0"/>
              </a:rPr>
              <a:t>Где логика?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364088" y="1772816"/>
            <a:ext cx="34563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_ _ _ _ _ _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436096" y="1772816"/>
            <a:ext cx="32413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 </a:t>
            </a:r>
            <a:r>
              <a:rPr lang="ru-RU" sz="4400" dirty="0" err="1">
                <a:solidFill>
                  <a:schemeClr val="bg1"/>
                </a:solidFill>
              </a:rPr>
              <a:t>п</a:t>
            </a:r>
            <a:r>
              <a:rPr lang="ru-RU" sz="4400" dirty="0">
                <a:solidFill>
                  <a:schemeClr val="bg1"/>
                </a:solidFill>
              </a:rPr>
              <a:t>  </a:t>
            </a:r>
            <a:r>
              <a:rPr lang="ru-RU" sz="4400" dirty="0" err="1">
                <a:solidFill>
                  <a:schemeClr val="bg1"/>
                </a:solidFill>
              </a:rPr>
              <a:t>р</a:t>
            </a:r>
            <a:r>
              <a:rPr lang="ru-RU" sz="4400" dirty="0">
                <a:solidFill>
                  <a:schemeClr val="bg1"/>
                </a:solidFill>
              </a:rPr>
              <a:t>  я м  а я</a:t>
            </a:r>
          </a:p>
        </p:txBody>
      </p:sp>
      <p:pic>
        <p:nvPicPr>
          <p:cNvPr id="2050" name="Picture 2" descr="C:\Users\Admin\Desktop\треугольник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40792"/>
            <a:ext cx="4471247" cy="280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dmin\Desktop\треугольник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169" y="3792354"/>
            <a:ext cx="4490599" cy="2444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dmin\Desktop\треугольник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22924" y="3502730"/>
            <a:ext cx="2549475" cy="258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143372" y="500042"/>
            <a:ext cx="43989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Arial Black" pitchFamily="34" charset="0"/>
              </a:rPr>
              <a:t>Где логика?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148064" y="1556792"/>
            <a:ext cx="25362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_ _ _ _ _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004048" y="1556792"/>
            <a:ext cx="349289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 </a:t>
            </a:r>
            <a:r>
              <a:rPr lang="ru-RU" sz="4400" dirty="0" err="1">
                <a:solidFill>
                  <a:schemeClr val="bg1"/>
                </a:solidFill>
              </a:rPr>
              <a:t>ш</a:t>
            </a:r>
            <a:r>
              <a:rPr lang="ru-RU" sz="4400" dirty="0">
                <a:solidFill>
                  <a:schemeClr val="bg1"/>
                </a:solidFill>
              </a:rPr>
              <a:t>  к  а л  а</a:t>
            </a:r>
          </a:p>
        </p:txBody>
      </p:sp>
      <p:pic>
        <p:nvPicPr>
          <p:cNvPr id="1026" name="Picture 2" descr="C:\Users\Admin\Desktop\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47816"/>
            <a:ext cx="2952328" cy="344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893529"/>
            <a:ext cx="3997715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\Desktop\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1783" y="3370712"/>
            <a:ext cx="3025775" cy="283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2 раунд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Формула всего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5715016"/>
            <a:ext cx="72152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За победу во всем раунде команда зарабатывает 1 балл</a:t>
            </a:r>
          </a:p>
        </p:txBody>
      </p:sp>
      <p:pic>
        <p:nvPicPr>
          <p:cNvPr id="4" name="Picture 2" descr="C:\Users\Admin\Desktop\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740" y="0"/>
            <a:ext cx="9160740" cy="6864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Крест 8"/>
          <p:cNvSpPr/>
          <p:nvPr/>
        </p:nvSpPr>
        <p:spPr>
          <a:xfrm>
            <a:off x="4139952" y="2564904"/>
            <a:ext cx="1343028" cy="1271590"/>
          </a:xfrm>
          <a:prstGeom prst="plus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427984" y="332656"/>
            <a:ext cx="43989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Arial Black" pitchFamily="34" charset="0"/>
              </a:rPr>
              <a:t>Где логика?</a:t>
            </a:r>
          </a:p>
        </p:txBody>
      </p:sp>
      <p:pic>
        <p:nvPicPr>
          <p:cNvPr id="3" name="Picture 2" descr="C:\Users\Admin\Desktop\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2" y="332655"/>
            <a:ext cx="3514908" cy="3198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Admin\Desktop\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2" y="3874922"/>
            <a:ext cx="3514908" cy="2632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Admin\Desktop\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4934" y="4221088"/>
            <a:ext cx="3975133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139952" y="332656"/>
            <a:ext cx="43989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Arial Black" pitchFamily="34" charset="0"/>
              </a:rPr>
              <a:t>Где логика?</a:t>
            </a:r>
          </a:p>
        </p:txBody>
      </p:sp>
      <p:pic>
        <p:nvPicPr>
          <p:cNvPr id="4098" name="Picture 2" descr="C:\Users\Admin\Desktop\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250684"/>
            <a:ext cx="6840760" cy="5131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Крест 5"/>
          <p:cNvSpPr/>
          <p:nvPr/>
        </p:nvSpPr>
        <p:spPr>
          <a:xfrm>
            <a:off x="3923928" y="2852936"/>
            <a:ext cx="1343028" cy="1271590"/>
          </a:xfrm>
          <a:prstGeom prst="plus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139952" y="260648"/>
            <a:ext cx="43989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Arial Black" pitchFamily="34" charset="0"/>
              </a:rPr>
              <a:t>Где логика?</a:t>
            </a:r>
          </a:p>
        </p:txBody>
      </p:sp>
      <p:pic>
        <p:nvPicPr>
          <p:cNvPr id="5122" name="Picture 2" descr="C:\Users\Admin\Desktop\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861" y="260648"/>
            <a:ext cx="3409795" cy="2592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Admin\Desktop\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9320" y="1206500"/>
            <a:ext cx="3513575" cy="1502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Admin\Desktop\1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4365104"/>
            <a:ext cx="2851395" cy="2281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203848" y="1124744"/>
            <a:ext cx="2664127" cy="923330"/>
          </a:xfr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  <a:t>Ноутбук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499992" y="260648"/>
            <a:ext cx="43989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Arial Black" pitchFamily="34" charset="0"/>
              </a:rPr>
              <a:t>Где логика?</a:t>
            </a:r>
          </a:p>
        </p:txBody>
      </p:sp>
      <p:pic>
        <p:nvPicPr>
          <p:cNvPr id="6146" name="Picture 2" descr="C:\Users\Admin\Desktop\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2323" y="2657475"/>
            <a:ext cx="5875338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Крест 7"/>
          <p:cNvSpPr/>
          <p:nvPr/>
        </p:nvSpPr>
        <p:spPr>
          <a:xfrm>
            <a:off x="3786182" y="2571744"/>
            <a:ext cx="1343028" cy="1271590"/>
          </a:xfrm>
          <a:prstGeom prst="plus">
            <a:avLst/>
          </a:prstGeom>
          <a:solidFill>
            <a:schemeClr val="bg1"/>
          </a:solidFill>
          <a:ln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692696"/>
            <a:ext cx="43989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Arial Black" pitchFamily="34" charset="0"/>
              </a:rPr>
              <a:t>Где логика?</a:t>
            </a:r>
          </a:p>
        </p:txBody>
      </p:sp>
      <p:pic>
        <p:nvPicPr>
          <p:cNvPr id="7170" name="Picture 2" descr="C:\Users\Admin\Desktop\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265" y="457054"/>
            <a:ext cx="3227110" cy="2251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Admin\Desktop\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980" y="4005064"/>
            <a:ext cx="3294732" cy="2057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Admin\Desktop\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4077072"/>
            <a:ext cx="2994025" cy="195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908720"/>
            <a:ext cx="3459601" cy="923330"/>
          </a:xfr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  <a:t>Равенство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427984" y="188640"/>
            <a:ext cx="43989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Arial Black" pitchFamily="34" charset="0"/>
              </a:rPr>
              <a:t>Где логика?</a:t>
            </a:r>
          </a:p>
        </p:txBody>
      </p:sp>
      <p:pic>
        <p:nvPicPr>
          <p:cNvPr id="1026" name="Picture 2" descr="C:\Users\Admin\Desktop\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4938" y="2094010"/>
            <a:ext cx="5759350" cy="4059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499992" y="260648"/>
            <a:ext cx="43989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Arial Black" pitchFamily="34" charset="0"/>
              </a:rPr>
              <a:t>Где логика?</a:t>
            </a:r>
          </a:p>
        </p:txBody>
      </p:sp>
      <p:pic>
        <p:nvPicPr>
          <p:cNvPr id="4098" name="Picture 2" descr="C:\Users\Admin\Desktop\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3" y="542925"/>
            <a:ext cx="3573462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dmin\Desktop\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909" y="3789040"/>
            <a:ext cx="3651891" cy="28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Admin\Desktop\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6925" y="2757488"/>
            <a:ext cx="3817938" cy="3802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348529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Крест 6"/>
          <p:cNvSpPr/>
          <p:nvPr/>
        </p:nvSpPr>
        <p:spPr>
          <a:xfrm>
            <a:off x="3707904" y="2492896"/>
            <a:ext cx="1343028" cy="1271590"/>
          </a:xfrm>
          <a:prstGeom prst="plus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83968" y="404664"/>
            <a:ext cx="43989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Arial Black" pitchFamily="34" charset="0"/>
              </a:rPr>
              <a:t>Где логика?</a:t>
            </a:r>
          </a:p>
        </p:txBody>
      </p:sp>
      <p:pic>
        <p:nvPicPr>
          <p:cNvPr id="2050" name="Picture 2" descr="C:\Users\Admin\Desktop\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120900"/>
            <a:ext cx="3325213" cy="221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dmin\Desktop\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1960562"/>
            <a:ext cx="3030809" cy="2509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1489" y="2786058"/>
            <a:ext cx="771050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Корень уравнения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143372" y="857232"/>
            <a:ext cx="43989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Arial Black" pitchFamily="34" charset="0"/>
              </a:rPr>
              <a:t>Где логика?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067944" y="3212976"/>
            <a:ext cx="720080" cy="3571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139952" y="476672"/>
            <a:ext cx="43989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Arial Black" pitchFamily="34" charset="0"/>
              </a:rPr>
              <a:t>Где логика?</a:t>
            </a:r>
          </a:p>
        </p:txBody>
      </p:sp>
      <p:pic>
        <p:nvPicPr>
          <p:cNvPr id="3074" name="Picture 2" descr="C:\Users\Admin\Desktop\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389858"/>
            <a:ext cx="3399602" cy="223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dmin\Desktop\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020" y="2389858"/>
            <a:ext cx="3840893" cy="223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499992" y="260648"/>
            <a:ext cx="43989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Arial Black" pitchFamily="34" charset="0"/>
              </a:rPr>
              <a:t>Где логика?</a:t>
            </a:r>
          </a:p>
        </p:txBody>
      </p:sp>
      <p:pic>
        <p:nvPicPr>
          <p:cNvPr id="4098" name="Picture 2" descr="C:\Users\Admin\Desktop\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2036243"/>
            <a:ext cx="5760640" cy="3793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3 раунд</a:t>
            </a:r>
          </a:p>
        </p:txBody>
      </p:sp>
      <p:pic>
        <p:nvPicPr>
          <p:cNvPr id="3074" name="Picture 2" descr="C:\Users\Виктория\Desktop\где логика\3 hfeyl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357290" y="4071942"/>
            <a:ext cx="4643470" cy="928694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rgbClr val="C00000"/>
                </a:solidFill>
              </a:rPr>
              <a:t>УБЕРИ ЛИШНЕЕ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139952" y="332656"/>
            <a:ext cx="43989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Arial Black" pitchFamily="34" charset="0"/>
              </a:rPr>
              <a:t>Где логика?</a:t>
            </a:r>
          </a:p>
        </p:txBody>
      </p:sp>
      <p:pic>
        <p:nvPicPr>
          <p:cNvPr id="5122" name="Picture 2" descr="C:\Users\Admin\Desktop\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981" y="1137004"/>
            <a:ext cx="1438970" cy="223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Admin\Desktop\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6464" y="1772816"/>
            <a:ext cx="2165526" cy="1603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Admin\Desktop\1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7550" y="1858366"/>
            <a:ext cx="2422578" cy="1517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Admin\Desktop\1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948" y="4365104"/>
            <a:ext cx="2491812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Admin\Desktop\1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5354" y="3861048"/>
            <a:ext cx="1509196" cy="2745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Admin\Desktop\1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9938" y="4195762"/>
            <a:ext cx="2030028" cy="2113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83968" y="548680"/>
            <a:ext cx="43989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Arial Black" pitchFamily="34" charset="0"/>
              </a:rPr>
              <a:t>Где логика?</a:t>
            </a:r>
          </a:p>
        </p:txBody>
      </p:sp>
      <p:pic>
        <p:nvPicPr>
          <p:cNvPr id="6146" name="Picture 2" descr="C:\Users\Admin\Desktop\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777" y="2276871"/>
            <a:ext cx="3967671" cy="2485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45 градусов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                       67 градусов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                                             89 градусов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                                                                    91 градус </a:t>
            </a:r>
            <a:r>
              <a:rPr lang="ru-RU" dirty="0"/>
              <a:t>                     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851920" y="476672"/>
            <a:ext cx="49685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Arial Black" pitchFamily="34" charset="0"/>
              </a:rPr>
              <a:t>Где логика?</a:t>
            </a:r>
            <a:endParaRPr lang="ru-RU" sz="48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83968" y="548680"/>
            <a:ext cx="43989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Arial Black" pitchFamily="34" charset="0"/>
              </a:rPr>
              <a:t>Где логика?</a:t>
            </a:r>
          </a:p>
        </p:txBody>
      </p:sp>
      <p:sp>
        <p:nvSpPr>
          <p:cNvPr id="8" name="Заголовок 4"/>
          <p:cNvSpPr>
            <a:spLocks noGrp="1"/>
          </p:cNvSpPr>
          <p:nvPr>
            <p:ph type="title"/>
          </p:nvPr>
        </p:nvSpPr>
        <p:spPr>
          <a:xfrm>
            <a:off x="1475656" y="2852936"/>
            <a:ext cx="64087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91 градус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109597" y="1832110"/>
            <a:ext cx="569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065940" y="1585889"/>
            <a:ext cx="56938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>
                <a:solidFill>
                  <a:srgbClr val="002060"/>
                </a:solidFill>
              </a:rPr>
              <a:t>2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375115" y="4985201"/>
            <a:ext cx="56938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>
                <a:solidFill>
                  <a:srgbClr val="002060"/>
                </a:solidFill>
              </a:rPr>
              <a:t>3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826336" y="5270997"/>
            <a:ext cx="61266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>
                <a:solidFill>
                  <a:srgbClr val="002060"/>
                </a:solidFill>
              </a:rPr>
              <a:t>4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995936" y="260648"/>
            <a:ext cx="43989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Arial Black" pitchFamily="34" charset="0"/>
              </a:rPr>
              <a:t>Где логика?</a:t>
            </a:r>
          </a:p>
        </p:txBody>
      </p:sp>
      <p:pic>
        <p:nvPicPr>
          <p:cNvPr id="1026" name="Picture 2" descr="C:\Users\Admin\Desktop\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549251"/>
            <a:ext cx="2736304" cy="2514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7037" y="1093563"/>
            <a:ext cx="3079299" cy="2266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\Desktop\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434" y="3631135"/>
            <a:ext cx="2643163" cy="2708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dmin\Desktop\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7037" y="3575283"/>
            <a:ext cx="3079299" cy="2662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942794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8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Сказка о мертвой царевне и семи богатырях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499992" y="260648"/>
            <a:ext cx="43989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Arial Black" pitchFamily="34" charset="0"/>
              </a:rPr>
              <a:t>Где логика?</a:t>
            </a:r>
          </a:p>
        </p:txBody>
      </p:sp>
    </p:spTree>
    <p:extLst>
      <p:ext uri="{BB962C8B-B14F-4D97-AF65-F5344CB8AC3E}">
        <p14:creationId xmlns:p14="http://schemas.microsoft.com/office/powerpoint/2010/main" val="42780641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499992" y="260648"/>
            <a:ext cx="43989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Arial Black" pitchFamily="34" charset="0"/>
              </a:rPr>
              <a:t>Где логика?</a:t>
            </a:r>
          </a:p>
        </p:txBody>
      </p:sp>
      <p:pic>
        <p:nvPicPr>
          <p:cNvPr id="2050" name="Picture 2" descr="C:\Users\Admin\Desktop\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1628800"/>
            <a:ext cx="4461222" cy="4100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  <a:prstGeom prst="rect">
            <a:avLst/>
          </a:prstGeom>
          <a:noFill/>
          <a:ln w="9525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3 раунд</a:t>
            </a:r>
          </a:p>
        </p:txBody>
      </p:sp>
      <p:sp>
        <p:nvSpPr>
          <p:cNvPr id="143363" name="Текст 2"/>
          <p:cNvSpPr>
            <a:spLocks noGrp="1"/>
          </p:cNvSpPr>
          <p:nvPr>
            <p:ph type="body" idx="1"/>
          </p:nvPr>
        </p:nvSpPr>
        <p:spPr>
          <a:xfrm>
            <a:off x="457200" y="6126163"/>
            <a:ext cx="4040188" cy="46037"/>
          </a:xfrm>
          <a:prstGeom prst="rect">
            <a:avLst/>
          </a:prstGeo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vert="horz" wrap="square" lIns="182880" tIns="45720" rIns="91440" bIns="45720" numCol="1" anchor="ctr" anchorCtr="0" compatLnSpc="1">
            <a:prstTxWarp prst="textNoShape">
              <a:avLst/>
            </a:prstTxWarp>
            <a:normAutofit fontScale="2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None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336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4437063"/>
            <a:ext cx="4041775" cy="1735137"/>
          </a:xfrm>
          <a:prstGeom prst="rect">
            <a:avLst/>
          </a:prstGeo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vert="horz" wrap="square" lIns="182880" tIns="45720" rIns="91440" bIns="45720" anchor="ctr" anchorCtr="0">
            <a:noAutofit/>
          </a:bodyPr>
          <a:lstStyle>
            <a:lvl1pPr marL="365125" indent="-255588" algn="l" defTabSz="914400" rtl="0" eaLnBrk="0" fontAlgn="base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defRPr kumimoji="0" lang="ru-RU" altLang="en-US" sz="2300" b="0" i="0" u="none" baseline="0">
                <a:solidFill>
                  <a:schemeClr val="tx1"/>
                </a:solidFill>
                <a:effectLst/>
                <a:latin typeface="Verdana" pitchFamily="34" charset="0"/>
              </a:defRPr>
            </a:lvl1pPr>
            <a:lvl2pPr marL="620712" indent="-228600" algn="l" defTabSz="914400" rtl="0" eaLnBrk="0" fontAlgn="base" hangingPunct="0">
              <a:lnSpc>
                <a:spcPct val="100000"/>
              </a:lnSpc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SzTx/>
              <a:buFont typeface="Verdana" pitchFamily="34" charset="0"/>
              <a:buChar char="◦"/>
              <a:defRPr kumimoji="0" lang="ru-RU" altLang="en-US" sz="2100" b="0" i="0" u="none" baseline="0">
                <a:solidFill>
                  <a:schemeClr val="tx1"/>
                </a:solidFill>
                <a:effectLst/>
                <a:latin typeface="Verdana" pitchFamily="34" charset="0"/>
              </a:defRPr>
            </a:lvl2pPr>
            <a:lvl3pPr marL="858838" indent="-228600" algn="l" defTabSz="914400" rtl="0" eaLnBrk="0" fontAlgn="base" hangingPunct="0">
              <a:lnSpc>
                <a:spcPct val="100000"/>
              </a:lnSpc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itchFamily="18" charset="2"/>
              <a:buChar char=""/>
              <a:defRPr kumimoji="0" lang="ru-RU" altLang="en-US" sz="1900" b="0" i="0" u="none" baseline="0">
                <a:solidFill>
                  <a:schemeClr val="tx1"/>
                </a:solidFill>
                <a:effectLst/>
                <a:latin typeface="Verdana" pitchFamily="34" charset="0"/>
              </a:defRPr>
            </a:lvl3pPr>
            <a:lvl4pPr marL="1143000" indent="-228600" algn="l" defTabSz="914400" rtl="0" eaLnBrk="0" fontAlgn="base" hangingPunct="0">
              <a:lnSpc>
                <a:spcPct val="100000"/>
              </a:lnSpc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itchFamily="18" charset="2"/>
              <a:buChar char=""/>
              <a:defRPr kumimoji="0" lang="ru-RU" altLang="en-US" sz="1700" b="0" i="0" u="none" baseline="0">
                <a:solidFill>
                  <a:schemeClr val="tx1"/>
                </a:solidFill>
                <a:effectLst/>
                <a:latin typeface="Verdana" pitchFamily="34" charset="0"/>
              </a:defRPr>
            </a:lvl4pPr>
            <a:lvl5pPr marL="1371600" indent="-228600" algn="l" defTabSz="914400" rtl="0" eaLnBrk="0" fontAlgn="base" hangingPunct="0">
              <a:lnSpc>
                <a:spcPct val="100000"/>
              </a:lnSpc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itchFamily="18" charset="2"/>
              <a:buChar char=""/>
              <a:defRPr kumimoji="0" lang="ru-RU" altLang="en-US" sz="1600" b="0" i="0" u="none" baseline="0">
                <a:solidFill>
                  <a:schemeClr val="tx1"/>
                </a:solidFill>
                <a:effectLst/>
                <a:latin typeface="Verdana" pitchFamily="34" charset="0"/>
              </a:defRPr>
            </a:lvl5pPr>
          </a:lstStyle>
          <a:p>
            <a:pPr marL="0" lvl="0" indent="0" eaLnBrk="1" hangingPunct="1">
              <a:buNone/>
            </a:pPr>
            <a:endParaRPr sz="2400">
              <a:solidFill>
                <a:schemeClr val="bg1"/>
              </a:solidFill>
            </a:endParaRPr>
          </a:p>
        </p:txBody>
      </p:sp>
      <p:sp>
        <p:nvSpPr>
          <p:cNvPr id="143365" name="Объект 5"/>
          <p:cNvSpPr>
            <a:spLocks noGrp="1"/>
          </p:cNvSpPr>
          <p:nvPr>
            <p:ph sz="quarter" idx="4"/>
          </p:nvPr>
        </p:nvSpPr>
        <p:spPr>
          <a:xfrm rot="19440000">
            <a:off x="1055688" y="2587625"/>
            <a:ext cx="7994650" cy="3941763"/>
          </a:xfrm>
          <a:prstGeom prst="rect">
            <a:avLst/>
          </a:prstGeom>
          <a:noFill/>
          <a:ln w="9525">
            <a:noFill/>
            <a:prstDash val="sysDash"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65125" indent="-255588" algn="l" defTabSz="914400" rtl="0" eaLnBrk="0" fontAlgn="base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defRPr kumimoji="0" lang="ru-RU" altLang="en-US" sz="2000" b="0" i="0" u="none" baseline="0">
                <a:solidFill>
                  <a:schemeClr val="tx1"/>
                </a:solidFill>
                <a:effectLst/>
                <a:latin typeface="Verdana" pitchFamily="34" charset="0"/>
              </a:defRPr>
            </a:lvl1pPr>
            <a:lvl2pPr marL="620712" indent="-228600" algn="l" defTabSz="914400" rtl="0" eaLnBrk="0" fontAlgn="base" hangingPunct="0">
              <a:lnSpc>
                <a:spcPct val="100000"/>
              </a:lnSpc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SzTx/>
              <a:buFont typeface="Verdana" pitchFamily="34" charset="0"/>
              <a:buChar char="◦"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</a:defRPr>
            </a:lvl2pPr>
            <a:lvl3pPr marL="858838" indent="-228600" algn="l" defTabSz="914400" rtl="0" eaLnBrk="0" fontAlgn="base" hangingPunct="0">
              <a:lnSpc>
                <a:spcPct val="100000"/>
              </a:lnSpc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itchFamily="18" charset="2"/>
              <a:buChar char=""/>
              <a:defRPr kumimoji="0" lang="ru-RU" altLang="en-US" sz="1700" b="0" i="0" u="none" baseline="0">
                <a:solidFill>
                  <a:schemeClr val="tx1"/>
                </a:solidFill>
                <a:effectLst/>
                <a:latin typeface="Verdana" pitchFamily="34" charset="0"/>
              </a:defRPr>
            </a:lvl3pPr>
            <a:lvl4pPr marL="1143000" indent="-228600" algn="l" defTabSz="914400" rtl="0" eaLnBrk="0" fontAlgn="base" hangingPunct="0">
              <a:lnSpc>
                <a:spcPct val="100000"/>
              </a:lnSpc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itchFamily="18" charset="2"/>
              <a:buChar char=""/>
              <a:defRPr kumimoji="0" lang="ru-RU" altLang="en-US" sz="1500" b="0" i="0" u="none" baseline="0">
                <a:solidFill>
                  <a:schemeClr val="tx1"/>
                </a:solidFill>
                <a:effectLst/>
                <a:latin typeface="Verdana" pitchFamily="34" charset="0"/>
              </a:defRPr>
            </a:lvl4pPr>
            <a:lvl5pPr marL="1371600" indent="-228600" algn="l" defTabSz="914400" rtl="0" eaLnBrk="0" fontAlgn="base" hangingPunct="0">
              <a:lnSpc>
                <a:spcPct val="100000"/>
              </a:lnSpc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itchFamily="18" charset="2"/>
              <a:buChar char=""/>
              <a:defRPr kumimoji="0" lang="ru-RU" altLang="en-US" sz="1400" b="0" i="0" u="none" baseline="0">
                <a:solidFill>
                  <a:schemeClr val="tx1"/>
                </a:solidFill>
                <a:effectLst/>
                <a:latin typeface="Verdana" pitchFamily="34" charset="0"/>
              </a:defRPr>
            </a:lvl5pPr>
          </a:lstStyle>
          <a:p>
            <a:pPr marL="365125" lvl="0" indent="-255588" eaLnBrk="1" hangingPunct="1">
              <a:spcBef>
                <a:spcPct val="0"/>
              </a:spcBef>
            </a:pPr>
            <a:endParaRPr sz="2400"/>
          </a:p>
        </p:txBody>
      </p:sp>
      <p:sp>
        <p:nvSpPr>
          <p:cNvPr id="143366" name="Объект 3"/>
          <p:cNvSpPr>
            <a:spLocks noGrp="1"/>
          </p:cNvSpPr>
          <p:nvPr>
            <p:ph sz="quarter" idx="2"/>
          </p:nvPr>
        </p:nvSpPr>
        <p:spPr>
          <a:xfrm>
            <a:off x="457200" y="1444625"/>
            <a:ext cx="4040188" cy="3941763"/>
          </a:xfrm>
          <a:prstGeom prst="rect">
            <a:avLst/>
          </a:prstGeom>
          <a:noFill/>
          <a:ln w="9525">
            <a:noFill/>
            <a:prstDash val="sysDash"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65125" indent="-255588" algn="l" defTabSz="914400" rtl="0" eaLnBrk="0" fontAlgn="base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defRPr kumimoji="0" lang="ru-RU" altLang="en-US" sz="2000" b="0" i="0" u="none" baseline="0">
                <a:solidFill>
                  <a:schemeClr val="tx1"/>
                </a:solidFill>
                <a:effectLst/>
                <a:latin typeface="Verdana" pitchFamily="34" charset="0"/>
              </a:defRPr>
            </a:lvl1pPr>
            <a:lvl2pPr marL="620712" indent="-228600" algn="l" defTabSz="914400" rtl="0" eaLnBrk="0" fontAlgn="base" hangingPunct="0">
              <a:lnSpc>
                <a:spcPct val="100000"/>
              </a:lnSpc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SzTx/>
              <a:buFont typeface="Verdana" pitchFamily="34" charset="0"/>
              <a:buChar char="◦"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</a:defRPr>
            </a:lvl2pPr>
            <a:lvl3pPr marL="858838" indent="-228600" algn="l" defTabSz="914400" rtl="0" eaLnBrk="0" fontAlgn="base" hangingPunct="0">
              <a:lnSpc>
                <a:spcPct val="100000"/>
              </a:lnSpc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itchFamily="18" charset="2"/>
              <a:buChar char=""/>
              <a:defRPr kumimoji="0" lang="ru-RU" altLang="en-US" sz="1700" b="0" i="0" u="none" baseline="0">
                <a:solidFill>
                  <a:schemeClr val="tx1"/>
                </a:solidFill>
                <a:effectLst/>
                <a:latin typeface="Verdana" pitchFamily="34" charset="0"/>
              </a:defRPr>
            </a:lvl3pPr>
            <a:lvl4pPr marL="1143000" indent="-228600" algn="l" defTabSz="914400" rtl="0" eaLnBrk="0" fontAlgn="base" hangingPunct="0">
              <a:lnSpc>
                <a:spcPct val="100000"/>
              </a:lnSpc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itchFamily="18" charset="2"/>
              <a:buChar char=""/>
              <a:defRPr kumimoji="0" lang="ru-RU" altLang="en-US" sz="1500" b="0" i="0" u="none" baseline="0">
                <a:solidFill>
                  <a:schemeClr val="tx1"/>
                </a:solidFill>
                <a:effectLst/>
                <a:latin typeface="Verdana" pitchFamily="34" charset="0"/>
              </a:defRPr>
            </a:lvl4pPr>
            <a:lvl5pPr marL="1371600" indent="-228600" algn="l" defTabSz="914400" rtl="0" eaLnBrk="0" fontAlgn="base" hangingPunct="0">
              <a:lnSpc>
                <a:spcPct val="100000"/>
              </a:lnSpc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itchFamily="18" charset="2"/>
              <a:buChar char=""/>
              <a:defRPr kumimoji="0" lang="ru-RU" altLang="en-US" sz="1400" b="0" i="0" u="none" baseline="0">
                <a:solidFill>
                  <a:schemeClr val="tx1"/>
                </a:solidFill>
                <a:effectLst/>
                <a:latin typeface="Verdana" pitchFamily="34" charset="0"/>
              </a:defRPr>
            </a:lvl5pPr>
          </a:lstStyle>
          <a:p>
            <a:pPr marL="365125" lvl="0" indent="-255588" eaLnBrk="1" hangingPunct="1"/>
            <a:endParaRPr sz="2400"/>
          </a:p>
        </p:txBody>
      </p:sp>
      <p:sp>
        <p:nvSpPr>
          <p:cNvPr id="143367" name="TextBox 4"/>
          <p:cNvSpPr/>
          <p:nvPr/>
        </p:nvSpPr>
        <p:spPr>
          <a:xfrm>
            <a:off x="179388" y="1844675"/>
            <a:ext cx="8964612" cy="31702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5pPr>
          </a:lstStyle>
          <a:p>
            <a:pPr marL="0" lvl="0" indent="0" algn="ctr" eaLnBrk="1" hangingPunct="1"/>
            <a:r>
              <a:rPr sz="10000" b="1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</a:rPr>
              <a:t>1 раунд</a:t>
            </a:r>
          </a:p>
          <a:p>
            <a:pPr marL="0" lvl="0" indent="0" algn="ctr" eaLnBrk="1" hangingPunct="1"/>
            <a:r>
              <a:rPr sz="10000" b="1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</a:rPr>
              <a:t>найди лишнее</a:t>
            </a:r>
          </a:p>
        </p:txBody>
      </p:sp>
      <p:pic>
        <p:nvPicPr>
          <p:cNvPr id="143368" name="Picture 2" descr="https://ds05.infourok.ru/uploads/ex/091c/0000a55b-7541b7d8/1/img45.jpg"/>
          <p:cNvPicPr>
            <a:picLocks noChangeAspect="1"/>
          </p:cNvPicPr>
          <p:nvPr/>
        </p:nvPicPr>
        <p:blipFill>
          <a:blip r:embed="rId2"/>
          <a:srcRect l="-314" t="48562" r="7684"/>
          <a:stretch>
            <a:fillRect/>
          </a:stretch>
        </p:blipFill>
        <p:spPr>
          <a:xfrm>
            <a:off x="-44450" y="0"/>
            <a:ext cx="9188450" cy="6926263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43369" name="TextBox 4"/>
          <p:cNvSpPr/>
          <p:nvPr/>
        </p:nvSpPr>
        <p:spPr>
          <a:xfrm>
            <a:off x="331788" y="1997075"/>
            <a:ext cx="8964612" cy="31702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5pPr>
          </a:lstStyle>
          <a:p>
            <a:pPr marL="0" lvl="0" indent="0" algn="ctr" eaLnBrk="1" hangingPunct="1"/>
            <a:r>
              <a:rPr lang="ru-RU" sz="10000" b="1" dirty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</a:rPr>
              <a:t>4</a:t>
            </a:r>
            <a:r>
              <a:rPr sz="10000" b="1" dirty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</a:rPr>
              <a:t> раунд</a:t>
            </a:r>
          </a:p>
          <a:p>
            <a:pPr marL="0" lvl="0" indent="0" algn="ctr" eaLnBrk="1" hangingPunct="1"/>
            <a:r>
              <a:rPr sz="10000" b="1" dirty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</a:rPr>
              <a:t>Ребусы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06487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hangingPunct="1"/>
            <a:endParaRPr/>
          </a:p>
        </p:txBody>
      </p:sp>
      <p:pic>
        <p:nvPicPr>
          <p:cNvPr id="144387" name="Объект 2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55650" y="0"/>
            <a:ext cx="1431925" cy="1595438"/>
          </a:xfrm>
          <a:prstGeom prst="rect">
            <a:avLst/>
          </a:prstGeom>
          <a:noFill/>
          <a:ln>
            <a:miter lim="800000"/>
          </a:ln>
        </p:spPr>
      </p:pic>
      <p:pic>
        <p:nvPicPr>
          <p:cNvPr id="144388" name="Объект 4"/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-252412" y="1389063"/>
            <a:ext cx="9683750" cy="5289550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4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64096" y="2786058"/>
            <a:ext cx="578530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Коэффициент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143372" y="857232"/>
            <a:ext cx="43989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Arial Black" pitchFamily="34" charset="0"/>
              </a:rPr>
              <a:t>Где логика?</a:t>
            </a:r>
          </a:p>
        </p:txBody>
      </p:sp>
    </p:spTree>
    <p:extLst>
      <p:ext uri="{BB962C8B-B14F-4D97-AF65-F5344CB8AC3E}">
        <p14:creationId xmlns:p14="http://schemas.microsoft.com/office/powerpoint/2010/main" val="229567892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410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9850" y="1196975"/>
            <a:ext cx="6472238" cy="3090863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45411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6013" y="0"/>
            <a:ext cx="1536700" cy="1258888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9="http://schemas.microsoft.com/office/powerpoint/2015/09/main" xmlns:p15="http://schemas.microsoft.com/office/powerpoint/2012/main" xmlns:a14="http://schemas.microsoft.com/office/drawing/2010/main"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5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97823" y="2786058"/>
            <a:ext cx="311784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График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143372" y="857232"/>
            <a:ext cx="43989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Arial Black" pitchFamily="34" charset="0"/>
              </a:rPr>
              <a:t>Где логика?</a:t>
            </a:r>
          </a:p>
        </p:txBody>
      </p:sp>
    </p:spTree>
    <p:extLst>
      <p:ext uri="{BB962C8B-B14F-4D97-AF65-F5344CB8AC3E}">
        <p14:creationId xmlns:p14="http://schemas.microsoft.com/office/powerpoint/2010/main" val="199642892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4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7413" y="1228725"/>
            <a:ext cx="4829175" cy="30194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9="http://schemas.microsoft.com/office/powerpoint/2015/09/main" xmlns:p15="http://schemas.microsoft.com/office/powerpoint/2012/main" xmlns:a14="http://schemas.microsoft.com/office/drawing/2010/main"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46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6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6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6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69455" y="2786058"/>
            <a:ext cx="337457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Модуль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143372" y="857232"/>
            <a:ext cx="43989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Arial Black" pitchFamily="34" charset="0"/>
              </a:rPr>
              <a:t>Где логика?</a:t>
            </a:r>
          </a:p>
        </p:txBody>
      </p:sp>
    </p:spTree>
    <p:extLst>
      <p:ext uri="{BB962C8B-B14F-4D97-AF65-F5344CB8AC3E}">
        <p14:creationId xmlns:p14="http://schemas.microsoft.com/office/powerpoint/2010/main" val="53414065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58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7525" y="1266825"/>
            <a:ext cx="5572125" cy="30829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47459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213" y="44450"/>
            <a:ext cx="1558925" cy="1935163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9="http://schemas.microsoft.com/office/powerpoint/2015/09/main" xmlns:p15="http://schemas.microsoft.com/office/powerpoint/2012/main" xmlns:a14="http://schemas.microsoft.com/office/drawing/2010/main"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47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14410" y="2786058"/>
            <a:ext cx="488467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Диаграмма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143372" y="857232"/>
            <a:ext cx="43989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Arial Black" pitchFamily="34" charset="0"/>
              </a:rPr>
              <a:t>Где логика?</a:t>
            </a:r>
          </a:p>
        </p:txBody>
      </p:sp>
    </p:spTree>
    <p:extLst>
      <p:ext uri="{BB962C8B-B14F-4D97-AF65-F5344CB8AC3E}">
        <p14:creationId xmlns:p14="http://schemas.microsoft.com/office/powerpoint/2010/main" val="299446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499992" y="260648"/>
            <a:ext cx="43989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Arial Black" pitchFamily="34" charset="0"/>
              </a:rPr>
              <a:t>Где логика?</a:t>
            </a:r>
          </a:p>
        </p:txBody>
      </p:sp>
      <p:pic>
        <p:nvPicPr>
          <p:cNvPr id="5122" name="Picture 2" descr="C:\Users\Admin\Desktop\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479" y="1959788"/>
            <a:ext cx="3821353" cy="254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Admin\Desktop\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5963" y="1959788"/>
            <a:ext cx="3805734" cy="254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358824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2100" y="1268413"/>
            <a:ext cx="6019800" cy="295275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48483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550" y="428625"/>
            <a:ext cx="996950" cy="119697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9="http://schemas.microsoft.com/office/powerpoint/2015/09/main" xmlns:p15="http://schemas.microsoft.com/office/powerpoint/2012/main" xmlns:a14="http://schemas.microsoft.com/office/drawing/2010/main"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48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48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48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31375" y="2786058"/>
            <a:ext cx="505074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Координата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143372" y="857232"/>
            <a:ext cx="43989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Arial Black" pitchFamily="34" charset="0"/>
              </a:rPr>
              <a:t>Где логика?</a:t>
            </a:r>
          </a:p>
        </p:txBody>
      </p:sp>
    </p:spTree>
    <p:extLst>
      <p:ext uri="{BB962C8B-B14F-4D97-AF65-F5344CB8AC3E}">
        <p14:creationId xmlns:p14="http://schemas.microsoft.com/office/powerpoint/2010/main" val="414572437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min\Desktop\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4281" y="0"/>
            <a:ext cx="9228966" cy="6918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696569" y="2852936"/>
            <a:ext cx="2664296" cy="315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9900" dirty="0">
                <a:solidFill>
                  <a:srgbClr val="0070C0"/>
                </a:solidFill>
              </a:rPr>
              <a:t>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2203" y="2276872"/>
            <a:ext cx="8286750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Не имей 100 рублей, а имей 100 друзей.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499992" y="260648"/>
            <a:ext cx="43989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Arial Black" pitchFamily="34" charset="0"/>
              </a:rPr>
              <a:t>Где логика?</a:t>
            </a:r>
          </a:p>
        </p:txBody>
      </p:sp>
      <p:pic>
        <p:nvPicPr>
          <p:cNvPr id="8194" name="Picture 2" descr="C:\Users\Admin\Desktop\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646" y="304502"/>
            <a:ext cx="4214812" cy="1850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180434" y="304806"/>
            <a:ext cx="4222024" cy="185060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8195" name="Picture 3" descr="C:\Users\Admin\Desktop\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9304" y="3724274"/>
            <a:ext cx="4197359" cy="2801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3852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7772400" cy="2232248"/>
          </a:xfrm>
        </p:spPr>
        <p:txBody>
          <a:bodyPr>
            <a:noAutofit/>
          </a:bodyPr>
          <a:lstStyle/>
          <a:p>
            <a:pPr algn="l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В трех соснах </a:t>
            </a:r>
            <a:b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заблудились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086333" y="3861048"/>
            <a:ext cx="2232248" cy="315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9900" dirty="0">
                <a:solidFill>
                  <a:srgbClr val="0070C0"/>
                </a:solidFill>
              </a:rPr>
              <a:t>?</a:t>
            </a:r>
          </a:p>
        </p:txBody>
      </p:sp>
      <p:pic>
        <p:nvPicPr>
          <p:cNvPr id="9218" name="Picture 2" descr="C:\Users\Admin\Desktop\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936" y="2200342"/>
            <a:ext cx="3680948" cy="1948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Admin\Desktop\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764704"/>
            <a:ext cx="3725862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Admin\Desktop\1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573016"/>
            <a:ext cx="3779838" cy="2522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5086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7" grpId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419872" y="4365104"/>
            <a:ext cx="540059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Семь раз отмерь, один – отрежь.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499992" y="260648"/>
            <a:ext cx="43989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Arial Black" pitchFamily="34" charset="0"/>
              </a:rPr>
              <a:t>Где логика?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563888" y="3284984"/>
            <a:ext cx="2232248" cy="315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9900" dirty="0">
                <a:solidFill>
                  <a:srgbClr val="0070C0"/>
                </a:solidFill>
              </a:rPr>
              <a:t>?</a:t>
            </a:r>
          </a:p>
        </p:txBody>
      </p:sp>
      <p:pic>
        <p:nvPicPr>
          <p:cNvPr id="1026" name="Picture 2" descr="C:\Users\Admin\Desktop\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596" y="969962"/>
            <a:ext cx="2243015" cy="2243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8262" y="1268760"/>
            <a:ext cx="3503818" cy="2549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\Desktop\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3" y="3900712"/>
            <a:ext cx="2218717" cy="2218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1699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500063" y="3786188"/>
            <a:ext cx="8286750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Один в поле не воин.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563888" y="3284984"/>
            <a:ext cx="2232248" cy="315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9900" dirty="0">
                <a:solidFill>
                  <a:srgbClr val="0070C0"/>
                </a:solidFill>
              </a:rPr>
              <a:t>?</a:t>
            </a:r>
          </a:p>
        </p:txBody>
      </p:sp>
      <p:pic>
        <p:nvPicPr>
          <p:cNvPr id="2050" name="Picture 2" descr="C:\Users\Admin\Desktop\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3" y="458788"/>
            <a:ext cx="1828800" cy="217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dmin\Desktop\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0500" y="512763"/>
            <a:ext cx="2827338" cy="211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dmin\Desktop\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6955" y="213074"/>
            <a:ext cx="1965325" cy="3573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6166955" y="213074"/>
            <a:ext cx="1965325" cy="357311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8732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 build="allAtOnce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12203" y="3854174"/>
            <a:ext cx="8286750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Одна голова хорошо, а две лучше.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499992" y="260648"/>
            <a:ext cx="43989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Arial Black" pitchFamily="34" charset="0"/>
              </a:rPr>
              <a:t>Где логика?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699792" y="3284984"/>
            <a:ext cx="2232248" cy="315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9900" dirty="0">
                <a:solidFill>
                  <a:srgbClr val="0070C0"/>
                </a:solidFill>
              </a:rPr>
              <a:t>?</a:t>
            </a:r>
          </a:p>
        </p:txBody>
      </p:sp>
      <p:pic>
        <p:nvPicPr>
          <p:cNvPr id="4098" name="Picture 2" descr="C:\Users\Admin\Desktop\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993775"/>
            <a:ext cx="1828800" cy="2506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dmin\Desktop\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8171" y="973020"/>
            <a:ext cx="1828800" cy="2506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Admin\Desktop\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6971" y="973020"/>
            <a:ext cx="1828800" cy="2506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9" descr="https://22.img.avito.st/140x105/1119165622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13" y="3000375"/>
            <a:ext cx="112395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9" descr="https://22.img.avito.st/140x105/1119165622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38" y="3000375"/>
            <a:ext cx="112395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9" descr="https://22.img.avito.st/140x105/1119165622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8813" y="2857528"/>
            <a:ext cx="112395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460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1" grpId="0" build="allAtOnce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5936" y="1412776"/>
            <a:ext cx="5040560" cy="1440160"/>
          </a:xfrm>
        </p:spPr>
        <p:txBody>
          <a:bodyPr>
            <a:no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Два сапога - пара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355976" y="239193"/>
            <a:ext cx="43989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Arial Black" pitchFamily="34" charset="0"/>
              </a:rPr>
              <a:t>Где логика?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580112" y="692696"/>
            <a:ext cx="2232248" cy="315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9900" dirty="0">
                <a:solidFill>
                  <a:srgbClr val="0070C0"/>
                </a:solidFill>
              </a:rPr>
              <a:t>?</a:t>
            </a:r>
          </a:p>
        </p:txBody>
      </p:sp>
      <p:pic>
        <p:nvPicPr>
          <p:cNvPr id="7170" name="Picture 2" descr="C:\Users\Admin\Desktop\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683801"/>
            <a:ext cx="3055938" cy="300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Admin\Desktop\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8055" y="3573016"/>
            <a:ext cx="3916362" cy="2751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5316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allAtOnce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5" y="1844824"/>
            <a:ext cx="8791448" cy="2592288"/>
          </a:xfrm>
        </p:spPr>
        <p:txBody>
          <a:bodyPr>
            <a:no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ru-RU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Спасибо за игру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499992" y="260648"/>
            <a:ext cx="43989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Arial Black" pitchFamily="34" charset="0"/>
              </a:rPr>
              <a:t>Где логика?</a:t>
            </a:r>
          </a:p>
        </p:txBody>
      </p:sp>
    </p:spTree>
    <p:extLst>
      <p:ext uri="{BB962C8B-B14F-4D97-AF65-F5344CB8AC3E}">
        <p14:creationId xmlns:p14="http://schemas.microsoft.com/office/powerpoint/2010/main" val="3118716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636912"/>
            <a:ext cx="8229600" cy="13247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Один дома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499992" y="260648"/>
            <a:ext cx="43989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Arial Black" pitchFamily="34" charset="0"/>
              </a:rPr>
              <a:t>Где логика?</a:t>
            </a:r>
          </a:p>
        </p:txBody>
      </p:sp>
    </p:spTree>
    <p:extLst>
      <p:ext uri="{BB962C8B-B14F-4D97-AF65-F5344CB8AC3E}">
        <p14:creationId xmlns:p14="http://schemas.microsoft.com/office/powerpoint/2010/main" val="9452474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AutoShape 5" descr="https://tvengo.ru/files/images/items/1/1334ze2bcfe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499992" y="260648"/>
            <a:ext cx="43989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Arial Black" pitchFamily="34" charset="0"/>
              </a:rPr>
              <a:t>Где логика?</a:t>
            </a:r>
          </a:p>
        </p:txBody>
      </p:sp>
      <p:pic>
        <p:nvPicPr>
          <p:cNvPr id="6146" name="Picture 2" descr="C:\Users\Admin\Desktop\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412" y="283543"/>
            <a:ext cx="3146426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Admin\Desktop\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797" y="2636912"/>
            <a:ext cx="3299968" cy="36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Admin\Desktop\1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7150" y="2006600"/>
            <a:ext cx="4690920" cy="3150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5566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420888"/>
            <a:ext cx="8229600" cy="14687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300 </a:t>
            </a:r>
            <a:r>
              <a:rPr lang="ru-RU" sz="8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спартанцев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499992" y="260648"/>
            <a:ext cx="43989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Arial Black" pitchFamily="34" charset="0"/>
              </a:rPr>
              <a:t>Где логика?</a:t>
            </a:r>
          </a:p>
        </p:txBody>
      </p:sp>
    </p:spTree>
    <p:extLst>
      <p:ext uri="{BB962C8B-B14F-4D97-AF65-F5344CB8AC3E}">
        <p14:creationId xmlns:p14="http://schemas.microsoft.com/office/powerpoint/2010/main" val="14361930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  <a:prstGeom prst="rect">
            <a:avLst/>
          </a:prstGeom>
          <a:noFill/>
          <a:ln w="9525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1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kumimoji="0" lang="ru-RU" sz="4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2 раунд</a:t>
            </a:r>
          </a:p>
        </p:txBody>
      </p:sp>
      <p:sp>
        <p:nvSpPr>
          <p:cNvPr id="128003" name="Текст 2"/>
          <p:cNvSpPr>
            <a:spLocks noGrp="1"/>
          </p:cNvSpPr>
          <p:nvPr>
            <p:ph type="body" idx="1"/>
          </p:nvPr>
        </p:nvSpPr>
        <p:spPr>
          <a:xfrm>
            <a:off x="457200" y="6126163"/>
            <a:ext cx="4040188" cy="46037"/>
          </a:xfrm>
          <a:prstGeom prst="rect">
            <a:avLst/>
          </a:prstGeo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vert="horz" wrap="square" lIns="182880" tIns="45720" rIns="91440" bIns="45720" numCol="1" anchor="ctr" anchorCtr="0" compatLnSpc="1">
            <a:prstTxWarp prst="textNoShape">
              <a:avLst/>
            </a:prstTxWarp>
            <a:normAutofit fontScale="2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None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800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4437063"/>
            <a:ext cx="4041775" cy="1735137"/>
          </a:xfrm>
          <a:prstGeom prst="rect">
            <a:avLst/>
          </a:prstGeo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vert="horz" wrap="square" lIns="182880" tIns="45720" rIns="91440" bIns="45720" anchor="ctr" anchorCtr="0">
            <a:noAutofit/>
          </a:bodyPr>
          <a:lstStyle>
            <a:lvl1pPr marL="365125" indent="-255588" algn="l" defTabSz="914400" rtl="0" eaLnBrk="0" fontAlgn="base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defRPr kumimoji="0" lang="ru-RU" altLang="en-US" sz="2300" b="0" i="0" u="none" baseline="0">
                <a:solidFill>
                  <a:schemeClr val="tx1"/>
                </a:solidFill>
                <a:effectLst/>
                <a:latin typeface="Verdana" pitchFamily="34" charset="0"/>
              </a:defRPr>
            </a:lvl1pPr>
            <a:lvl2pPr marL="620712" indent="-228600" algn="l" defTabSz="914400" rtl="0" eaLnBrk="0" fontAlgn="base" hangingPunct="0">
              <a:lnSpc>
                <a:spcPct val="100000"/>
              </a:lnSpc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SzTx/>
              <a:buFont typeface="Verdana" pitchFamily="34" charset="0"/>
              <a:buChar char="◦"/>
              <a:defRPr kumimoji="0" lang="ru-RU" altLang="en-US" sz="2100" b="0" i="0" u="none" baseline="0">
                <a:solidFill>
                  <a:schemeClr val="tx1"/>
                </a:solidFill>
                <a:effectLst/>
                <a:latin typeface="Verdana" pitchFamily="34" charset="0"/>
              </a:defRPr>
            </a:lvl2pPr>
            <a:lvl3pPr marL="858838" indent="-228600" algn="l" defTabSz="914400" rtl="0" eaLnBrk="0" fontAlgn="base" hangingPunct="0">
              <a:lnSpc>
                <a:spcPct val="100000"/>
              </a:lnSpc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itchFamily="18" charset="2"/>
              <a:buChar char=""/>
              <a:defRPr kumimoji="0" lang="ru-RU" altLang="en-US" sz="1900" b="0" i="0" u="none" baseline="0">
                <a:solidFill>
                  <a:schemeClr val="tx1"/>
                </a:solidFill>
                <a:effectLst/>
                <a:latin typeface="Verdana" pitchFamily="34" charset="0"/>
              </a:defRPr>
            </a:lvl3pPr>
            <a:lvl4pPr marL="1143000" indent="-228600" algn="l" defTabSz="914400" rtl="0" eaLnBrk="0" fontAlgn="base" hangingPunct="0">
              <a:lnSpc>
                <a:spcPct val="100000"/>
              </a:lnSpc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itchFamily="18" charset="2"/>
              <a:buChar char=""/>
              <a:defRPr kumimoji="0" lang="ru-RU" altLang="en-US" sz="1700" b="0" i="0" u="none" baseline="0">
                <a:solidFill>
                  <a:schemeClr val="tx1"/>
                </a:solidFill>
                <a:effectLst/>
                <a:latin typeface="Verdana" pitchFamily="34" charset="0"/>
              </a:defRPr>
            </a:lvl4pPr>
            <a:lvl5pPr marL="1371600" indent="-228600" algn="l" defTabSz="914400" rtl="0" eaLnBrk="0" fontAlgn="base" hangingPunct="0">
              <a:lnSpc>
                <a:spcPct val="100000"/>
              </a:lnSpc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itchFamily="18" charset="2"/>
              <a:buChar char=""/>
              <a:defRPr kumimoji="0" lang="ru-RU" altLang="en-US" sz="1600" b="0" i="0" u="none" baseline="0">
                <a:solidFill>
                  <a:schemeClr val="tx1"/>
                </a:solidFill>
                <a:effectLst/>
                <a:latin typeface="Verdana" pitchFamily="34" charset="0"/>
              </a:defRPr>
            </a:lvl5pPr>
          </a:lstStyle>
          <a:p>
            <a:pPr marL="0" lvl="0" indent="0" eaLnBrk="1" hangingPunct="1">
              <a:buNone/>
            </a:pPr>
            <a:endParaRPr sz="2400">
              <a:solidFill>
                <a:schemeClr val="bg1"/>
              </a:solidFill>
            </a:endParaRPr>
          </a:p>
        </p:txBody>
      </p:sp>
      <p:sp>
        <p:nvSpPr>
          <p:cNvPr id="128005" name="Объект 4"/>
          <p:cNvSpPr>
            <a:spLocks noGrp="1"/>
          </p:cNvSpPr>
          <p:nvPr>
            <p:ph sz="quarter" idx="2"/>
          </p:nvPr>
        </p:nvSpPr>
        <p:spPr>
          <a:xfrm rot="19735192">
            <a:off x="457200" y="1444625"/>
            <a:ext cx="4040188" cy="3941763"/>
          </a:xfrm>
          <a:prstGeom prst="rect">
            <a:avLst/>
          </a:prstGeom>
          <a:ln>
            <a:prstDash val="sysDash"/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endParaRPr kumimoji="0" lang="ru-RU" sz="6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kumimoji="0" lang="ru-RU" sz="6600" b="0" i="0" u="none" strike="noStrike" kern="120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 pitchFamily="34" charset="0"/>
                <a:ea typeface="+mn-ea"/>
                <a:cs typeface="+mn-cs"/>
              </a:rPr>
              <a:t>НАЙДИ</a:t>
            </a:r>
            <a:r>
              <a:rPr kumimoji="0" lang="ru-RU" sz="6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 pitchFamily="34" charset="0"/>
                <a:ea typeface="+mn-ea"/>
                <a:cs typeface="+mn-cs"/>
              </a:rPr>
              <a:t> </a:t>
            </a:r>
            <a:endParaRPr kumimoji="0" lang="ru-RU" sz="6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8006" name="Объект 5"/>
          <p:cNvSpPr>
            <a:spLocks noGrp="1"/>
          </p:cNvSpPr>
          <p:nvPr>
            <p:ph sz="quarter" idx="4"/>
          </p:nvPr>
        </p:nvSpPr>
        <p:spPr>
          <a:xfrm rot="19480172">
            <a:off x="2384425" y="2163763"/>
            <a:ext cx="6530975" cy="3941762"/>
          </a:xfrm>
          <a:prstGeom prst="rect">
            <a:avLst/>
          </a:prstGeom>
          <a:ln>
            <a:prstDash val="sysDash"/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kumimoji="0" lang="ru-RU" sz="7200" b="0" i="0" u="none" strike="noStrike" kern="1200" cap="none" spc="0" normalizeH="0" baseline="0" noProof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 pitchFamily="34" charset="0"/>
                <a:ea typeface="+mn-ea"/>
                <a:cs typeface="+mn-cs"/>
              </a:rPr>
              <a:t>общее</a:t>
            </a:r>
            <a:endParaRPr kumimoji="0" lang="ru-RU" sz="7200" b="0" i="0" u="none" strike="noStrike" kern="1200" cap="none" spc="0" normalizeH="0" baseline="0" noProof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8007" name="Picture 2" descr="https://ds05.infourok.ru/uploads/ex/091c/0000a55b-7541b7d8/1/img45.jpg"/>
          <p:cNvPicPr>
            <a:picLocks noChangeAspect="1"/>
          </p:cNvPicPr>
          <p:nvPr/>
        </p:nvPicPr>
        <p:blipFill>
          <a:blip r:embed="rId2"/>
          <a:srcRect l="-314" t="48562" r="7684"/>
          <a:stretch>
            <a:fillRect/>
          </a:stretch>
        </p:blipFill>
        <p:spPr>
          <a:xfrm>
            <a:off x="-36512" y="-23812"/>
            <a:ext cx="9180512" cy="6926262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28008" name="TextBox 4"/>
          <p:cNvSpPr/>
          <p:nvPr/>
        </p:nvSpPr>
        <p:spPr>
          <a:xfrm>
            <a:off x="179388" y="1844675"/>
            <a:ext cx="8964612" cy="163121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Verdana" pitchFamily="34" charset="0"/>
                <a:ea typeface="Arial" pitchFamily="34" charset="0"/>
              </a:defRPr>
            </a:lvl5pPr>
          </a:lstStyle>
          <a:p>
            <a:pPr marL="0" lvl="0" indent="0" algn="ctr" eaLnBrk="1" hangingPunct="1"/>
            <a:r>
              <a:rPr sz="10000" b="1" dirty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</a:rPr>
              <a:t>Найди общее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920</TotalTime>
  <Words>355</Words>
  <Application>Microsoft Office PowerPoint</Application>
  <PresentationFormat>Экран (4:3)</PresentationFormat>
  <Paragraphs>123</Paragraphs>
  <Slides>59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59</vt:i4>
      </vt:variant>
    </vt:vector>
  </HeadingPairs>
  <TitlesOfParts>
    <vt:vector size="66" baseType="lpstr">
      <vt:lpstr>Arial</vt:lpstr>
      <vt:lpstr>Arial Black</vt:lpstr>
      <vt:lpstr>Calibri</vt:lpstr>
      <vt:lpstr>Times New Roman</vt:lpstr>
      <vt:lpstr>Verdana</vt:lpstr>
      <vt:lpstr>Wingdings 3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2 раунд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3 раунд</vt:lpstr>
      <vt:lpstr>1 раунд</vt:lpstr>
      <vt:lpstr>  </vt:lpstr>
      <vt:lpstr>  </vt:lpstr>
      <vt:lpstr>Презентация PowerPoint</vt:lpstr>
      <vt:lpstr>Презентация PowerPoint</vt:lpstr>
      <vt:lpstr>Презентация PowerPoint</vt:lpstr>
      <vt:lpstr>2 раунд </vt:lpstr>
      <vt:lpstr>Презентация PowerPoint</vt:lpstr>
      <vt:lpstr>Презентация PowerPoint</vt:lpstr>
      <vt:lpstr>Презентация PowerPoint</vt:lpstr>
      <vt:lpstr>Ноутбук</vt:lpstr>
      <vt:lpstr>Презентация PowerPoint</vt:lpstr>
      <vt:lpstr>Равенство </vt:lpstr>
      <vt:lpstr>Презентация PowerPoint</vt:lpstr>
      <vt:lpstr>Презентация PowerPoint</vt:lpstr>
      <vt:lpstr>Презентация PowerPoint</vt:lpstr>
      <vt:lpstr>Презентация PowerPoint</vt:lpstr>
      <vt:lpstr>3 раунд</vt:lpstr>
      <vt:lpstr>Презентация PowerPoint</vt:lpstr>
      <vt:lpstr>Презентация PowerPoint</vt:lpstr>
      <vt:lpstr>Презентация PowerPoint</vt:lpstr>
      <vt:lpstr>91 градус</vt:lpstr>
      <vt:lpstr>Презентация PowerPoint</vt:lpstr>
      <vt:lpstr>Презентация PowerPoint</vt:lpstr>
      <vt:lpstr>3 раунд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трех соснах  заблудились</vt:lpstr>
      <vt:lpstr>Презентация PowerPoint</vt:lpstr>
      <vt:lpstr>Презентация PowerPoint</vt:lpstr>
      <vt:lpstr>Презентация PowerPoint</vt:lpstr>
      <vt:lpstr>Два сапога - пара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123</cp:lastModifiedBy>
  <cp:revision>127</cp:revision>
  <dcterms:created xsi:type="dcterms:W3CDTF">2017-11-30T17:44:11Z</dcterms:created>
  <dcterms:modified xsi:type="dcterms:W3CDTF">2023-12-27T08:22:59Z</dcterms:modified>
</cp:coreProperties>
</file>