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68" r:id="rId3"/>
    <p:sldId id="278" r:id="rId4"/>
    <p:sldId id="266" r:id="rId5"/>
    <p:sldId id="279" r:id="rId6"/>
    <p:sldId id="267" r:id="rId7"/>
    <p:sldId id="269" r:id="rId8"/>
    <p:sldId id="270" r:id="rId9"/>
    <p:sldId id="265" r:id="rId10"/>
    <p:sldId id="271" r:id="rId11"/>
    <p:sldId id="272" r:id="rId12"/>
    <p:sldId id="274" r:id="rId13"/>
    <p:sldId id="258" r:id="rId14"/>
    <p:sldId id="256" r:id="rId15"/>
    <p:sldId id="262" r:id="rId16"/>
    <p:sldId id="263" r:id="rId17"/>
    <p:sldId id="275" r:id="rId18"/>
    <p:sldId id="259" r:id="rId19"/>
    <p:sldId id="280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111" d="100"/>
          <a:sy n="111" d="100"/>
        </p:scale>
        <p:origin x="154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27DA772-79F0-4494-92DA-753CB1E4A81E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8FE61CE-2705-4696-82C3-7590F1F1299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685925"/>
            <a:ext cx="5937250" cy="348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737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08720"/>
            <a:ext cx="8579296" cy="5217443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Пребудет вечной истина, как скоро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Ее познает слабый человек!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И ныне теорема Пифагора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 Верна, как и в его далекий век.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Обильно было жертвоприношенье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Богам от Пифагора. Сто быков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Он отдал на закланье и сожженье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За света луч, пришедший с облаков.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Поэтому всегда с тех самых пор,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Чуть истина рождается на свет,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Быки ревут, ее </a:t>
            </a:r>
            <a:r>
              <a:rPr lang="ru-RU" dirty="0" smtClean="0">
                <a:latin typeface="Arial Black" panose="020B0A04020102020204" pitchFamily="34" charset="0"/>
              </a:rPr>
              <a:t>почуяв  след</a:t>
            </a:r>
            <a:r>
              <a:rPr lang="ru-RU" dirty="0">
                <a:latin typeface="Arial Black" panose="020B0A04020102020204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Они не в силах свету помешать,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А могут лишь, закрыв глаза, дрожать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От страха, что вселил в них Пифагор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Пребудет вечной истина, как скоро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Ее познает слабый человек!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 Black" panose="020B0A04020102020204" pitchFamily="34" charset="0"/>
              </a:rPr>
              <a:t>                                     (</a:t>
            </a:r>
            <a:r>
              <a:rPr lang="ru-RU" dirty="0" err="1">
                <a:latin typeface="Arial Black" panose="020B0A04020102020204" pitchFamily="34" charset="0"/>
              </a:rPr>
              <a:t>А.Шамиссо</a:t>
            </a:r>
            <a:r>
              <a:rPr lang="ru-RU" dirty="0">
                <a:latin typeface="Arial Black" panose="020B0A04020102020204" pitchFamily="34" charset="0"/>
              </a:rPr>
              <a:t>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 flipV="1">
            <a:off x="8820472" y="6126163"/>
            <a:ext cx="72008" cy="54319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049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0" t="28228" b="10490"/>
          <a:stretch/>
        </p:blipFill>
        <p:spPr bwMode="auto">
          <a:xfrm>
            <a:off x="600420" y="476672"/>
            <a:ext cx="7461948" cy="6037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16200000">
            <a:off x="-91971" y="3361221"/>
            <a:ext cx="1728192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12  км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5478323"/>
            <a:ext cx="1728192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9  км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898407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9260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0" t="28228" b="10490"/>
          <a:stretch/>
        </p:blipFill>
        <p:spPr bwMode="auto">
          <a:xfrm>
            <a:off x="251520" y="2420888"/>
            <a:ext cx="381642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80727"/>
            <a:ext cx="4116390" cy="576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140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65937"/>
            <a:ext cx="8784976" cy="6653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581"/>
            <a:ext cx="8784976" cy="6653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912" y="166981"/>
            <a:ext cx="8784976" cy="6653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88520"/>
            <a:ext cx="9089776" cy="688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12" y="10059"/>
            <a:ext cx="9089776" cy="688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711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26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637939"/>
            <a:ext cx="7920880" cy="5949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47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164188"/>
            <a:ext cx="7272808" cy="544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88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24744"/>
            <a:ext cx="8507288" cy="4536504"/>
          </a:xfrm>
        </p:spPr>
        <p:txBody>
          <a:bodyPr>
            <a:no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О каком древнем математике вы сегодня узнали?</a:t>
            </a:r>
          </a:p>
          <a:p>
            <a:r>
              <a:rPr lang="ru-RU" dirty="0" smtClean="0"/>
              <a:t>  а)о </a:t>
            </a:r>
            <a:r>
              <a:rPr lang="ru-RU" dirty="0" err="1" smtClean="0"/>
              <a:t>Демокрите</a:t>
            </a:r>
            <a:r>
              <a:rPr lang="ru-RU" dirty="0" smtClean="0"/>
              <a:t> б) о Магницком в)о Пифагоре г) о Ломоносове </a:t>
            </a:r>
          </a:p>
          <a:p>
            <a:r>
              <a:rPr lang="ru-RU" b="1" dirty="0" smtClean="0"/>
              <a:t>Что открыл этот математик?</a:t>
            </a:r>
          </a:p>
          <a:p>
            <a:r>
              <a:rPr lang="ru-RU" dirty="0"/>
              <a:t> </a:t>
            </a:r>
            <a:r>
              <a:rPr lang="ru-RU" dirty="0" smtClean="0"/>
              <a:t>  а)  теорему  б) рукопись  в) древний храм  г) </a:t>
            </a:r>
            <a:r>
              <a:rPr lang="ru-RU" dirty="0" smtClean="0"/>
              <a:t>задачу</a:t>
            </a:r>
          </a:p>
          <a:p>
            <a:r>
              <a:rPr lang="ru-RU" b="1" dirty="0" smtClean="0"/>
              <a:t>Где жил великий математик? </a:t>
            </a:r>
            <a:r>
              <a:rPr lang="ru-RU" dirty="0" smtClean="0"/>
              <a:t>Назвать остров, море, страну</a:t>
            </a:r>
            <a:endParaRPr lang="ru-RU" dirty="0" smtClean="0"/>
          </a:p>
          <a:p>
            <a:r>
              <a:rPr lang="ru-RU" b="1" dirty="0" smtClean="0"/>
              <a:t>В теореме Пифагора квадрат гипотенузы равен:</a:t>
            </a:r>
          </a:p>
          <a:p>
            <a:r>
              <a:rPr lang="ru-RU" dirty="0"/>
              <a:t> </a:t>
            </a:r>
            <a:r>
              <a:rPr lang="ru-RU" dirty="0" smtClean="0"/>
              <a:t>  а) сумме длин сторон треугольника</a:t>
            </a:r>
          </a:p>
          <a:p>
            <a:r>
              <a:rPr lang="ru-RU" dirty="0"/>
              <a:t> </a:t>
            </a:r>
            <a:r>
              <a:rPr lang="ru-RU" dirty="0" smtClean="0"/>
              <a:t>  б) сумме квадратов катетов</a:t>
            </a:r>
          </a:p>
          <a:p>
            <a:r>
              <a:rPr lang="ru-RU" dirty="0"/>
              <a:t> </a:t>
            </a:r>
            <a:r>
              <a:rPr lang="ru-RU" dirty="0" smtClean="0"/>
              <a:t>  в) площади треугольника</a:t>
            </a:r>
          </a:p>
          <a:p>
            <a:r>
              <a:rPr lang="ru-RU" dirty="0"/>
              <a:t> </a:t>
            </a:r>
            <a:r>
              <a:rPr lang="ru-RU" dirty="0" smtClean="0"/>
              <a:t>   г) площади квадрата</a:t>
            </a:r>
          </a:p>
          <a:p>
            <a:r>
              <a:rPr lang="ru-RU" b="1" dirty="0" smtClean="0"/>
              <a:t>Для какого треугольника применяется теорема Пифагора?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8328"/>
            <a:ext cx="8075240" cy="858424"/>
          </a:xfrm>
        </p:spPr>
        <p:txBody>
          <a:bodyPr/>
          <a:lstStyle/>
          <a:p>
            <a:r>
              <a:rPr lang="ru-RU" b="1" dirty="0" smtClean="0"/>
              <a:t>ИТОГИ УРОКА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0319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681604"/>
              </p:ext>
            </p:extLst>
          </p:nvPr>
        </p:nvGraphicFramePr>
        <p:xfrm>
          <a:off x="1115616" y="2348880"/>
          <a:ext cx="679665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8325"/>
                <a:gridCol w="339832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«ГЕО» –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земля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ru-RU" sz="28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</a:t>
                      </a:r>
                      <a:r>
                        <a:rPr lang="ru-RU" sz="2800" dirty="0" err="1" smtClean="0">
                          <a:solidFill>
                            <a:srgbClr val="C00000"/>
                          </a:solidFill>
                        </a:rPr>
                        <a:t>Метрио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»-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измеряю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«ГЕО» –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земля</a:t>
                      </a:r>
                    </a:p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«Графо»-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пишу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Наука…..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Наука….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699792" y="43651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Геометрия и география владеют одним из сокровищ наук – это </a:t>
            </a:r>
            <a:r>
              <a:rPr lang="ru-RU" dirty="0" smtClean="0"/>
              <a:t>….. (Слова для </a:t>
            </a:r>
            <a:r>
              <a:rPr lang="ru-RU" dirty="0" err="1" smtClean="0"/>
              <a:t>синквейна</a:t>
            </a:r>
            <a:r>
              <a:rPr lang="ru-RU" dirty="0" smtClean="0"/>
              <a:t>…. Земля </a:t>
            </a:r>
            <a:r>
              <a:rPr lang="ru-RU" dirty="0"/>
              <a:t>П</a:t>
            </a:r>
            <a:r>
              <a:rPr lang="ru-RU" dirty="0" smtClean="0"/>
              <a:t>ифагор)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292479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Земля     </a:t>
            </a:r>
            <a:r>
              <a:rPr lang="ru-RU" sz="4000" b="1" dirty="0" err="1">
                <a:solidFill>
                  <a:srgbClr val="002060"/>
                </a:solidFill>
              </a:rPr>
              <a:t>груглая,точная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b="1" dirty="0" err="1">
                <a:solidFill>
                  <a:srgbClr val="FFFF00"/>
                </a:solidFill>
              </a:rPr>
              <a:t>измерять,описывать</a:t>
            </a:r>
            <a:r>
              <a:rPr lang="ru-RU" sz="4000" b="1" dirty="0">
                <a:solidFill>
                  <a:srgbClr val="FFFF00"/>
                </a:solidFill>
              </a:rPr>
              <a:t>, вычислять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23817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746985"/>
              </p:ext>
            </p:extLst>
          </p:nvPr>
        </p:nvGraphicFramePr>
        <p:xfrm>
          <a:off x="871538" y="2674938"/>
          <a:ext cx="7408862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4431"/>
                <a:gridCol w="3704431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«ГЕО» –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земля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ru-RU" sz="28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</a:t>
                      </a:r>
                      <a:r>
                        <a:rPr lang="ru-RU" sz="2800" dirty="0" err="1" smtClean="0">
                          <a:solidFill>
                            <a:srgbClr val="C00000"/>
                          </a:solidFill>
                        </a:rPr>
                        <a:t>Метрио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»-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измеряю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«ГЕО» –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земля</a:t>
                      </a:r>
                    </a:p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«Графо»-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пишу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ГЕОГРАФИЯ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9480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ПРЕДЛОЖЕНИЕ…..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4077018"/>
            <a:ext cx="3700462" cy="25029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77018"/>
            <a:ext cx="3708400" cy="244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4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698477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ea typeface="Calibri"/>
                <a:cs typeface="Times New Roman"/>
              </a:rPr>
              <a:t/>
            </a:r>
            <a:br>
              <a:rPr lang="ru-RU" sz="3100" dirty="0" smtClean="0">
                <a:ea typeface="Calibri"/>
                <a:cs typeface="Times New Roman"/>
              </a:rPr>
            </a:br>
            <a:r>
              <a:rPr lang="ru-RU" sz="3100" dirty="0">
                <a:ea typeface="Calibri"/>
                <a:cs typeface="Times New Roman"/>
              </a:rPr>
              <a:t/>
            </a:r>
            <a:br>
              <a:rPr lang="ru-RU" sz="3100" dirty="0">
                <a:ea typeface="Calibri"/>
                <a:cs typeface="Times New Roman"/>
              </a:rPr>
            </a:br>
            <a:r>
              <a:rPr lang="ru-RU" sz="3100" dirty="0" smtClean="0">
                <a:ea typeface="Calibri"/>
                <a:cs typeface="Times New Roman"/>
              </a:rPr>
              <a:t/>
            </a:r>
            <a:br>
              <a:rPr lang="ru-RU" sz="3100" dirty="0" smtClean="0">
                <a:ea typeface="Calibri"/>
                <a:cs typeface="Times New Roman"/>
              </a:rPr>
            </a:br>
            <a:r>
              <a:rPr lang="ru-RU" sz="3100" dirty="0" smtClean="0">
                <a:ea typeface="Calibri"/>
                <a:cs typeface="Times New Roman"/>
              </a:rPr>
              <a:t>В </a:t>
            </a:r>
            <a:r>
              <a:rPr lang="ru-RU" sz="3100" dirty="0">
                <a:ea typeface="Calibri"/>
                <a:cs typeface="Times New Roman"/>
              </a:rPr>
              <a:t>1808 году в Санкт-Петербурге вышла книга </a:t>
            </a:r>
            <a:r>
              <a:rPr lang="ru-RU" sz="3100" dirty="0" smtClean="0">
                <a:ea typeface="Calibri"/>
                <a:cs typeface="Times New Roman"/>
              </a:rPr>
              <a:t>«…?.. </a:t>
            </a:r>
            <a:r>
              <a:rPr lang="ru-RU" sz="3100" dirty="0">
                <a:ea typeface="Calibri"/>
                <a:cs typeface="Times New Roman"/>
              </a:rPr>
              <a:t>законы и нравственные правила». Она содержала 325 заповедей.</a:t>
            </a:r>
            <a:br>
              <a:rPr lang="ru-RU" sz="3100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219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7272808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ДОМАШНЕЕ ЗАДАНИЕ: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1. п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16, № 531(1-3), № 533.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2. Творческое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: «Придумайте задачу чтобы она решалась, используя теорему Пифагора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».</a:t>
            </a:r>
          </a:p>
          <a:p>
            <a:pPr indent="450215" algn="just">
              <a:lnSpc>
                <a:spcPct val="115000"/>
              </a:lnSpc>
            </a:pP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Реши задачу: «Самая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точка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горы острова САМОА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на расстоянии 1433м от поверхности  Земли, а расстояние от основания высоты до подножия горы равно 43км. Найдите расстояние от подножия горы до пика  горы (пик –это самая высокая точка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запишите в метрах, округлив его до целого числа.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82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67833" y="2492896"/>
            <a:ext cx="7408333" cy="413732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Определить по координатам географический </a:t>
            </a:r>
            <a:r>
              <a:rPr lang="ru-RU" sz="2800" dirty="0" smtClean="0"/>
              <a:t>объект </a:t>
            </a:r>
            <a:r>
              <a:rPr lang="ru-RU" sz="2800" b="1" dirty="0" smtClean="0"/>
              <a:t>37 </a:t>
            </a:r>
            <a:r>
              <a:rPr lang="ru-RU" sz="2800" b="1" dirty="0" err="1" smtClean="0"/>
              <a:t>с.ш</a:t>
            </a:r>
            <a:r>
              <a:rPr lang="ru-RU" sz="2800" b="1" dirty="0" smtClean="0"/>
              <a:t>. и 26 </a:t>
            </a:r>
            <a:r>
              <a:rPr lang="ru-RU" sz="2800" b="1" dirty="0" err="1" smtClean="0"/>
              <a:t>в.д</a:t>
            </a:r>
            <a:r>
              <a:rPr lang="ru-RU" sz="2800" b="1" dirty="0" smtClean="0"/>
              <a:t>.</a:t>
            </a:r>
            <a:endParaRPr lang="ru-RU" sz="2800" b="1" dirty="0" smtClean="0"/>
          </a:p>
          <a:p>
            <a:r>
              <a:rPr lang="ru-RU" sz="2800" dirty="0" smtClean="0"/>
              <a:t>Описать географическое положение данного объекта</a:t>
            </a:r>
          </a:p>
          <a:p>
            <a:r>
              <a:rPr lang="ru-RU" sz="2800" dirty="0" smtClean="0"/>
              <a:t>Каковы особенности природы объекта</a:t>
            </a:r>
            <a:r>
              <a:rPr lang="ru-RU" sz="2800" dirty="0" smtClean="0"/>
              <a:t>?</a:t>
            </a:r>
          </a:p>
          <a:p>
            <a:r>
              <a:rPr lang="ru-RU" sz="2800" dirty="0" smtClean="0"/>
              <a:t>К какой стране принадлежит объект?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физической картой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127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473" y="2276872"/>
            <a:ext cx="452701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Остров </a:t>
            </a:r>
            <a:r>
              <a:rPr lang="ru-RU" dirty="0" err="1" smtClean="0"/>
              <a:t>Самос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Вид острова со спутника.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68" y="1412776"/>
            <a:ext cx="4249652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2926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5" y="22738"/>
            <a:ext cx="4765842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5" y="3473963"/>
            <a:ext cx="4826642" cy="33840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737"/>
            <a:ext cx="4644008" cy="34512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297" y="3473963"/>
            <a:ext cx="4411703" cy="340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03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2403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ПИФАГОР   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3932684" cy="515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30978"/>
            <a:ext cx="2973796" cy="379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644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38437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952328" cy="267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400" y="419799"/>
            <a:ext cx="5400600" cy="513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9" y="3717031"/>
            <a:ext cx="4572507" cy="304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539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14277975" cy="801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037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4976" cy="620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488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2818</TotalTime>
  <Words>381</Words>
  <Application>Microsoft Office PowerPoint</Application>
  <PresentationFormat>Экран (4:3)</PresentationFormat>
  <Paragraphs>72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 Black</vt:lpstr>
      <vt:lpstr>Calibri</vt:lpstr>
      <vt:lpstr>Candara</vt:lpstr>
      <vt:lpstr>Symbol</vt:lpstr>
      <vt:lpstr>Times New Roman</vt:lpstr>
      <vt:lpstr>Волна</vt:lpstr>
      <vt:lpstr>Презентация PowerPoint</vt:lpstr>
      <vt:lpstr>   В 1808 году в Санкт-Петербурге вышла книга «…?.. законы и нравственные правила». Она содержала 325 заповедей.   </vt:lpstr>
      <vt:lpstr>Работа с физической картой</vt:lpstr>
      <vt:lpstr>Остров Самос.  Вид острова со спутника.</vt:lpstr>
      <vt:lpstr>Презентация PowerPoint</vt:lpstr>
      <vt:lpstr>        ПИФАГОР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УРОКА</vt:lpstr>
      <vt:lpstr>Презентация PowerPoint</vt:lpstr>
      <vt:lpstr> ПРЕДЛОЖЕНИЕ…..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user</cp:lastModifiedBy>
  <cp:revision>47</cp:revision>
  <dcterms:created xsi:type="dcterms:W3CDTF">2014-11-23T09:05:53Z</dcterms:created>
  <dcterms:modified xsi:type="dcterms:W3CDTF">2023-01-09T12:41:03Z</dcterms:modified>
</cp:coreProperties>
</file>